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9"/>
  </p:notesMasterIdLst>
  <p:sldIdLst>
    <p:sldId id="257" r:id="rId2"/>
    <p:sldId id="263" r:id="rId3"/>
    <p:sldId id="393" r:id="rId4"/>
    <p:sldId id="264" r:id="rId5"/>
    <p:sldId id="423" r:id="rId6"/>
    <p:sldId id="424" r:id="rId7"/>
    <p:sldId id="397" r:id="rId8"/>
    <p:sldId id="433" r:id="rId9"/>
    <p:sldId id="342" r:id="rId10"/>
    <p:sldId id="343" r:id="rId11"/>
    <p:sldId id="344" r:id="rId12"/>
    <p:sldId id="395" r:id="rId13"/>
    <p:sldId id="345" r:id="rId14"/>
    <p:sldId id="346" r:id="rId15"/>
    <p:sldId id="347" r:id="rId16"/>
    <p:sldId id="348" r:id="rId17"/>
    <p:sldId id="427" r:id="rId18"/>
    <p:sldId id="428" r:id="rId19"/>
    <p:sldId id="429" r:id="rId20"/>
    <p:sldId id="259" r:id="rId21"/>
    <p:sldId id="431" r:id="rId22"/>
    <p:sldId id="432" r:id="rId23"/>
    <p:sldId id="358" r:id="rId24"/>
    <p:sldId id="365" r:id="rId25"/>
    <p:sldId id="367" r:id="rId26"/>
    <p:sldId id="368" r:id="rId27"/>
    <p:sldId id="370" r:id="rId28"/>
    <p:sldId id="426" r:id="rId29"/>
    <p:sldId id="375" r:id="rId30"/>
    <p:sldId id="376" r:id="rId31"/>
    <p:sldId id="430" r:id="rId32"/>
    <p:sldId id="373" r:id="rId33"/>
    <p:sldId id="374" r:id="rId34"/>
    <p:sldId id="372" r:id="rId35"/>
    <p:sldId id="400" r:id="rId36"/>
    <p:sldId id="401" r:id="rId37"/>
    <p:sldId id="42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4660"/>
  </p:normalViewPr>
  <p:slideViewPr>
    <p:cSldViewPr snapToGrid="0">
      <p:cViewPr>
        <p:scale>
          <a:sx n="54" d="100"/>
          <a:sy n="54" d="100"/>
        </p:scale>
        <p:origin x="10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635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0758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3621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2607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204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9345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이해 질문</a:t>
            </a:r>
            <a:r>
              <a:rPr lang="en-US" altLang="ko-KR" dirty="0"/>
              <a:t>: </a:t>
            </a:r>
            <a:r>
              <a:rPr lang="ko-KR" altLang="en-US" dirty="0"/>
              <a:t>로라는 왜 늦었나요</a:t>
            </a:r>
            <a:r>
              <a:rPr lang="en-US" altLang="ko-KR" dirty="0"/>
              <a:t>? </a:t>
            </a:r>
          </a:p>
          <a:p>
            <a:r>
              <a:rPr lang="en-US" dirty="0"/>
              <a:t>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5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유진이는 진정한 친구로 누구를 기억하고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31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68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38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57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6922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9073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icturebook-illust.com/san_kr/popup_gallery_viewer.asp?idx=1050226&amp;mem_id=kwakwang29&amp;mode=pre&amp;searchkeyword=&amp;searchvalue=&amp;searchnm=%25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http://www.newsin.co.kr/news/articleView.html?idxno=67101" TargetMode="Externa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www.picuki.com/tag/%EC%9A%B0%EC%82%B0%EC%97%86%EC%9D%84%EB%95%8C" TargetMode="Externa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hyperlink" Target="https://www.pinterest.ca/pin/290200769722910819/" TargetMode="External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slJ5RoJppE?feature=oembed" TargetMode="Externa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photos-vectors/quarrel" TargetMode="External"/><Relationship Id="rId3" Type="http://schemas.openxmlformats.org/officeDocument/2006/relationships/hyperlink" Target="http://clipart-library.com/cartoon-friendship-images.html" TargetMode="External"/><Relationship Id="rId7" Type="http://schemas.openxmlformats.org/officeDocument/2006/relationships/hyperlink" Target="https://www.mirror.co.uk/news/uk-news/top-10-things-to-do-in-a-blackout-416057" TargetMode="External"/><Relationship Id="rId12" Type="http://schemas.openxmlformats.org/officeDocument/2006/relationships/hyperlink" Target="https://www.pinterest.ca/pin/290200769722910819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icuki.com/tag/%EC%9A%B0%EC%82%B0%EC%97%86%EC%9D%84%EB%95%8C" TargetMode="External"/><Relationship Id="rId11" Type="http://schemas.openxmlformats.org/officeDocument/2006/relationships/hyperlink" Target="https://www.clipart.email/clipart/no-ice-cream-clipart-15248.html" TargetMode="External"/><Relationship Id="rId5" Type="http://schemas.openxmlformats.org/officeDocument/2006/relationships/hyperlink" Target="http://www.newsin.co.kr/news/articleView.html?idxno=67101" TargetMode="External"/><Relationship Id="rId10" Type="http://schemas.openxmlformats.org/officeDocument/2006/relationships/hyperlink" Target="https://www.freepik.com/free-photos-vectors/fever" TargetMode="External"/><Relationship Id="rId4" Type="http://schemas.openxmlformats.org/officeDocument/2006/relationships/hyperlink" Target="http://picturebook-illust.com/san_kr/popup_gallery_viewer.asp?idx=1050226&amp;mem_id=kwakwang29&amp;mode=pre&amp;searchkeyword=&amp;searchvalue=&amp;searchnm=%25" TargetMode="External"/><Relationship Id="rId9" Type="http://schemas.openxmlformats.org/officeDocument/2006/relationships/hyperlink" Target="https://www.clipart.email/clipart/no-camping-clipart-208079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quizlet.com/504206000/unit-11-&#45796;&#53820;&#44284;-&#50864;&#51221;-quarrel-and-friendship-flash-cards/?new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2">
            <a:extLst>
              <a:ext uri="{FF2B5EF4-FFF2-40B4-BE49-F238E27FC236}">
                <a16:creationId xmlns:a16="http://schemas.microsoft.com/office/drawing/2014/main" id="{FF894087-54D8-A743-833D-5A543B7F8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713" y="3203575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참다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6A73F773-7DBF-744A-A756-9EA36BD86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912" y="3196314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참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3" name="Text Box 6">
            <a:extLst>
              <a:ext uri="{FF2B5EF4-FFF2-40B4-BE49-F238E27FC236}">
                <a16:creationId xmlns:a16="http://schemas.microsoft.com/office/drawing/2014/main" id="{D08A5C37-2EDE-3B43-8176-09CEFBC9F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713" y="2441046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찍다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EB1C5881-5997-2348-BDB4-EC8FC5FB3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912" y="2431437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찍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5" name="Text Box 17">
            <a:extLst>
              <a:ext uri="{FF2B5EF4-FFF2-40B4-BE49-F238E27FC236}">
                <a16:creationId xmlns:a16="http://schemas.microsoft.com/office/drawing/2014/main" id="{5F9A714B-1CBD-284F-A80E-511707D7A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713" y="3961342"/>
            <a:ext cx="1295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먹다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CBDADDCA-DAED-FD4A-82AD-0A536C62E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912" y="3961191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먹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7" name="Text Box 20">
            <a:extLst>
              <a:ext uri="{FF2B5EF4-FFF2-40B4-BE49-F238E27FC236}">
                <a16:creationId xmlns:a16="http://schemas.microsoft.com/office/drawing/2014/main" id="{A50A1556-267F-014F-AB75-46ABBD0E9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3713" y="4720696"/>
            <a:ext cx="190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읽다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77C4BC3B-9516-9645-8FC8-8AB3961D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912" y="4726068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읽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0A085445-3A46-0E4E-93B4-CEEBE29E8F24}"/>
              </a:ext>
            </a:extLst>
          </p:cNvPr>
          <p:cNvCxnSpPr/>
          <p:nvPr/>
        </p:nvCxnSpPr>
        <p:spPr>
          <a:xfrm>
            <a:off x="5908713" y="272679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7B23D36F-3908-BC46-AFD7-4AE23DAB69B9}"/>
              </a:ext>
            </a:extLst>
          </p:cNvPr>
          <p:cNvCxnSpPr/>
          <p:nvPr/>
        </p:nvCxnSpPr>
        <p:spPr>
          <a:xfrm>
            <a:off x="5908713" y="349514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CAC7927C-8054-6E4B-9E67-89E616B04068}"/>
              </a:ext>
            </a:extLst>
          </p:cNvPr>
          <p:cNvCxnSpPr/>
          <p:nvPr/>
        </p:nvCxnSpPr>
        <p:spPr>
          <a:xfrm>
            <a:off x="5908713" y="425714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74A0E399-B59E-6949-BA6B-E1ABE84303D7}"/>
              </a:ext>
            </a:extLst>
          </p:cNvPr>
          <p:cNvCxnSpPr/>
          <p:nvPr/>
        </p:nvCxnSpPr>
        <p:spPr>
          <a:xfrm>
            <a:off x="5908713" y="501120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34B8745-BF02-F64A-AB8E-07B3AF7B8C87}"/>
              </a:ext>
            </a:extLst>
          </p:cNvPr>
          <p:cNvSpPr txBox="1"/>
          <p:nvPr/>
        </p:nvSpPr>
        <p:spPr>
          <a:xfrm>
            <a:off x="2090936" y="143461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2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을걸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  </a:t>
            </a:r>
            <a:r>
              <a:rPr lang="ko-KR" altLang="en-US" sz="3200" dirty="0"/>
              <a:t>받침 있는 </a:t>
            </a:r>
            <a:r>
              <a:rPr lang="en-US" altLang="ko-KR" sz="3200" dirty="0"/>
              <a:t>V + 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endParaRPr lang="ko-KR" altLang="en-US" sz="3200" dirty="0">
              <a:solidFill>
                <a:srgbClr val="FF0000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8362A87B-76B3-4B45-BFDD-1710711C085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DB319C-C2B8-4D94-8B95-A55F9879FD40}"/>
              </a:ext>
            </a:extLst>
          </p:cNvPr>
          <p:cNvGrpSpPr/>
          <p:nvPr/>
        </p:nvGrpSpPr>
        <p:grpSpPr>
          <a:xfrm>
            <a:off x="2943467" y="232238"/>
            <a:ext cx="6305066" cy="929824"/>
            <a:chOff x="2638755" y="232238"/>
            <a:chExt cx="6305066" cy="929824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5CBDCE35-302D-4459-B5FB-22F0CA599593}"/>
                </a:ext>
              </a:extLst>
            </p:cNvPr>
            <p:cNvSpPr txBox="1">
              <a:spLocks/>
            </p:cNvSpPr>
            <p:nvPr/>
          </p:nvSpPr>
          <p:spPr>
            <a:xfrm>
              <a:off x="3248178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06EB42B-C349-499A-80A8-30BE10A26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2">
            <a:extLst>
              <a:ext uri="{FF2B5EF4-FFF2-40B4-BE49-F238E27FC236}">
                <a16:creationId xmlns:a16="http://schemas.microsoft.com/office/drawing/2014/main" id="{2741A4E7-D93A-7045-B5F3-8CC1B5F1F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315" y="3121091"/>
            <a:ext cx="15128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나오다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6EB75B4-1736-E643-9EA4-3941849C7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426" y="3131342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나올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1" name="Text Box 6">
            <a:extLst>
              <a:ext uri="{FF2B5EF4-FFF2-40B4-BE49-F238E27FC236}">
                <a16:creationId xmlns:a16="http://schemas.microsoft.com/office/drawing/2014/main" id="{216BE525-A28B-B245-A882-2C60E531D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315" y="2364945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배우다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DA1D59CA-60F3-0B48-BCF6-9E8C42FF5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426" y="2374715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배울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3" name="Text Box 17">
            <a:extLst>
              <a:ext uri="{FF2B5EF4-FFF2-40B4-BE49-F238E27FC236}">
                <a16:creationId xmlns:a16="http://schemas.microsoft.com/office/drawing/2014/main" id="{BB02A249-96AB-CB46-AD48-60668F7F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8116" y="3878825"/>
            <a:ext cx="29741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/>
              <a:t>(</a:t>
            </a:r>
            <a:r>
              <a:rPr lang="ko-KR" altLang="en-US" sz="3200" dirty="0"/>
              <a:t>짐을</a:t>
            </a:r>
            <a:r>
              <a:rPr lang="en-US" altLang="ko-KR" sz="3200" dirty="0"/>
              <a:t>) </a:t>
            </a:r>
            <a:r>
              <a:rPr lang="ko-KR" altLang="en-US" sz="3200" dirty="0"/>
              <a:t>싸 두다 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011023FA-7922-5740-8E52-57C6DB496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426" y="3887969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싸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 err="1">
                <a:solidFill>
                  <a:srgbClr val="FF0000"/>
                </a:solidFill>
              </a:rPr>
              <a:t>둘걸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5" name="Text Box 20">
            <a:extLst>
              <a:ext uri="{FF2B5EF4-FFF2-40B4-BE49-F238E27FC236}">
                <a16:creationId xmlns:a16="http://schemas.microsoft.com/office/drawing/2014/main" id="{323497A5-6BFB-7B4E-B42D-6DD5533D1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203" y="4635547"/>
            <a:ext cx="190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가져오다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372E9FC-D6B4-E04D-990A-EF3F4B6C3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427" y="4644595"/>
            <a:ext cx="212625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가져올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BAACBDD-F875-0A48-A227-DF43A8528003}"/>
              </a:ext>
            </a:extLst>
          </p:cNvPr>
          <p:cNvCxnSpPr/>
          <p:nvPr/>
        </p:nvCxnSpPr>
        <p:spPr>
          <a:xfrm>
            <a:off x="5872227" y="269477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91267A51-5FA5-D74D-9385-D4555489279C}"/>
              </a:ext>
            </a:extLst>
          </p:cNvPr>
          <p:cNvCxnSpPr/>
          <p:nvPr/>
        </p:nvCxnSpPr>
        <p:spPr>
          <a:xfrm>
            <a:off x="5872227" y="344208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4EB9A675-4E03-E548-BCFE-E39271090AE7}"/>
              </a:ext>
            </a:extLst>
          </p:cNvPr>
          <p:cNvCxnSpPr/>
          <p:nvPr/>
        </p:nvCxnSpPr>
        <p:spPr>
          <a:xfrm>
            <a:off x="5872227" y="418938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4A4B07D2-9527-D64F-8B54-4AF39DB9C17C}"/>
              </a:ext>
            </a:extLst>
          </p:cNvPr>
          <p:cNvCxnSpPr/>
          <p:nvPr/>
        </p:nvCxnSpPr>
        <p:spPr>
          <a:xfrm>
            <a:off x="5872227" y="4936695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  </a:t>
            </a:r>
            <a:r>
              <a:rPr lang="ko-KR" altLang="en-US" sz="3200" dirty="0"/>
              <a:t>받침 없는 </a:t>
            </a:r>
            <a:r>
              <a:rPr lang="en-US" altLang="ko-KR" sz="3200" dirty="0"/>
              <a:t>V + </a:t>
            </a:r>
            <a:r>
              <a:rPr lang="ko-KR" altLang="en-US" sz="3200" dirty="0">
                <a:solidFill>
                  <a:srgbClr val="FF0000"/>
                </a:solidFill>
              </a:rPr>
              <a:t>ㄹ걸</a:t>
            </a:r>
            <a:endParaRPr lang="ko-KR" altLang="en-US" sz="3200" dirty="0">
              <a:solidFill>
                <a:srgbClr val="FF0000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54DEAD7D-6358-4EDB-A585-990F47DCD6B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448ED52-CF2E-4059-9002-B63753A25208}"/>
              </a:ext>
            </a:extLst>
          </p:cNvPr>
          <p:cNvGrpSpPr/>
          <p:nvPr/>
        </p:nvGrpSpPr>
        <p:grpSpPr>
          <a:xfrm>
            <a:off x="2943467" y="232238"/>
            <a:ext cx="6305066" cy="929824"/>
            <a:chOff x="2638755" y="232238"/>
            <a:chExt cx="6305066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3F5AD16F-5076-44CC-AF3F-A4EBCE133B42}"/>
                </a:ext>
              </a:extLst>
            </p:cNvPr>
            <p:cNvSpPr txBox="1">
              <a:spLocks/>
            </p:cNvSpPr>
            <p:nvPr/>
          </p:nvSpPr>
          <p:spPr>
            <a:xfrm>
              <a:off x="3248178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8812ABB-6A57-41D8-B295-19D1CD005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45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2">
            <a:extLst>
              <a:ext uri="{FF2B5EF4-FFF2-40B4-BE49-F238E27FC236}">
                <a16:creationId xmlns:a16="http://schemas.microsoft.com/office/drawing/2014/main" id="{2741A4E7-D93A-7045-B5F3-8CC1B5F1F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756" y="3183692"/>
            <a:ext cx="27411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3200" dirty="0"/>
              <a:t>(</a:t>
            </a:r>
            <a:r>
              <a:rPr lang="ko-KR" altLang="en-US" sz="3200" dirty="0"/>
              <a:t>오해를</a:t>
            </a:r>
            <a:r>
              <a:rPr lang="en-US" altLang="ko-KR" sz="3200" dirty="0"/>
              <a:t>) </a:t>
            </a:r>
            <a:r>
              <a:rPr lang="ko-KR" altLang="en-US" sz="3200" dirty="0"/>
              <a:t>풀다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6EB75B4-1736-E643-9EA4-3941849C7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988" y="3205242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풀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1" name="Text Box 6">
            <a:extLst>
              <a:ext uri="{FF2B5EF4-FFF2-40B4-BE49-F238E27FC236}">
                <a16:creationId xmlns:a16="http://schemas.microsoft.com/office/drawing/2014/main" id="{216BE525-A28B-B245-A882-2C60E531D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9802" y="2424192"/>
            <a:ext cx="144807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sz="3200" dirty="0"/>
              <a:t>만들다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DA1D59CA-60F3-0B48-BCF6-9E8C42FF5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988" y="2417842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만들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3" name="Text Box 17">
            <a:extLst>
              <a:ext uri="{FF2B5EF4-FFF2-40B4-BE49-F238E27FC236}">
                <a16:creationId xmlns:a16="http://schemas.microsoft.com/office/drawing/2014/main" id="{BB02A249-96AB-CB46-AD48-60668F7F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8476" y="3943767"/>
            <a:ext cx="1397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sz="3200" dirty="0"/>
              <a:t>날다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011023FA-7922-5740-8E52-57C6DB496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989" y="3992642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날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8375" name="Text Box 20">
            <a:extLst>
              <a:ext uri="{FF2B5EF4-FFF2-40B4-BE49-F238E27FC236}">
                <a16:creationId xmlns:a16="http://schemas.microsoft.com/office/drawing/2014/main" id="{323497A5-6BFB-7B4E-B42D-6DD5533D1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8476" y="4703842"/>
            <a:ext cx="1357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sz="3200" dirty="0"/>
              <a:t>돌다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372E9FC-D6B4-E04D-990A-EF3F4B6C3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989" y="4780042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돌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BAACBDD-F875-0A48-A227-DF43A8528003}"/>
              </a:ext>
            </a:extLst>
          </p:cNvPr>
          <p:cNvCxnSpPr/>
          <p:nvPr/>
        </p:nvCxnSpPr>
        <p:spPr>
          <a:xfrm>
            <a:off x="5515788" y="270502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91267A51-5FA5-D74D-9385-D4555489279C}"/>
              </a:ext>
            </a:extLst>
          </p:cNvPr>
          <p:cNvCxnSpPr/>
          <p:nvPr/>
        </p:nvCxnSpPr>
        <p:spPr>
          <a:xfrm>
            <a:off x="5515788" y="351065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4EB9A675-4E03-E548-BCFE-E39271090AE7}"/>
              </a:ext>
            </a:extLst>
          </p:cNvPr>
          <p:cNvCxnSpPr/>
          <p:nvPr/>
        </p:nvCxnSpPr>
        <p:spPr>
          <a:xfrm>
            <a:off x="5515788" y="427716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4A4B07D2-9527-D64F-8B54-4AF39DB9C17C}"/>
              </a:ext>
            </a:extLst>
          </p:cNvPr>
          <p:cNvCxnSpPr/>
          <p:nvPr/>
        </p:nvCxnSpPr>
        <p:spPr>
          <a:xfrm>
            <a:off x="5515788" y="507800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  </a:t>
            </a:r>
            <a:r>
              <a:rPr lang="ko-KR" altLang="en-US" sz="3200" dirty="0"/>
              <a:t>받침이 </a:t>
            </a:r>
            <a:r>
              <a:rPr lang="ko-KR" altLang="en-US" sz="3200" dirty="0" err="1"/>
              <a:t>ㄹ인</a:t>
            </a:r>
            <a:r>
              <a:rPr lang="ko-KR" altLang="en-US" sz="3200" dirty="0"/>
              <a:t> </a:t>
            </a:r>
            <a:r>
              <a:rPr lang="en-US" altLang="ko-KR" sz="3200" dirty="0"/>
              <a:t>V + </a:t>
            </a:r>
            <a:r>
              <a:rPr lang="ko-KR" altLang="en-US" sz="3200" dirty="0">
                <a:solidFill>
                  <a:srgbClr val="FF0000"/>
                </a:solidFill>
              </a:rPr>
              <a:t>걸</a:t>
            </a:r>
            <a:endParaRPr lang="ko-KR" altLang="en-US" sz="3200" dirty="0">
              <a:solidFill>
                <a:srgbClr val="FF0000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99DD5D74-6453-4DF9-96F8-D5F01B53A40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A0F4D1-0C1C-4710-B841-69EBF3487B52}"/>
              </a:ext>
            </a:extLst>
          </p:cNvPr>
          <p:cNvGrpSpPr/>
          <p:nvPr/>
        </p:nvGrpSpPr>
        <p:grpSpPr>
          <a:xfrm>
            <a:off x="2638756" y="232238"/>
            <a:ext cx="6305066" cy="929824"/>
            <a:chOff x="2334044" y="232238"/>
            <a:chExt cx="6305066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20D57452-977A-4C69-99D9-3C8893C78D66}"/>
                </a:ext>
              </a:extLst>
            </p:cNvPr>
            <p:cNvSpPr txBox="1">
              <a:spLocks/>
            </p:cNvSpPr>
            <p:nvPr/>
          </p:nvSpPr>
          <p:spPr>
            <a:xfrm>
              <a:off x="2943467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D68291E-B228-4961-AE02-72DBDEABD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4044" y="289769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426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325082-459C-4D4B-8C7B-4EFEEE188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965" y="2967346"/>
            <a:ext cx="6660842" cy="2644506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837DF236-8BF4-4126-B388-DF9E3BEA620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CC86B7-3A21-4249-AAA4-C07EFC5A8A2D}"/>
              </a:ext>
            </a:extLst>
          </p:cNvPr>
          <p:cNvGrpSpPr/>
          <p:nvPr/>
        </p:nvGrpSpPr>
        <p:grpSpPr>
          <a:xfrm>
            <a:off x="2638756" y="232238"/>
            <a:ext cx="6305066" cy="929824"/>
            <a:chOff x="2334044" y="232238"/>
            <a:chExt cx="6305066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ECF61CE-4332-4AF4-9556-CEC9F794785A}"/>
                </a:ext>
              </a:extLst>
            </p:cNvPr>
            <p:cNvSpPr txBox="1">
              <a:spLocks/>
            </p:cNvSpPr>
            <p:nvPr/>
          </p:nvSpPr>
          <p:spPr>
            <a:xfrm>
              <a:off x="2943467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55D07B0-0922-49A4-BBDF-36140D876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34044" y="232238"/>
              <a:ext cx="609423" cy="736690"/>
            </a:xfrm>
            <a:prstGeom prst="rect">
              <a:avLst/>
            </a:prstGeom>
          </p:spPr>
        </p:pic>
      </p:grp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74638" y="2310653"/>
            <a:ext cx="4217437" cy="874499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내가 먼저 </a:t>
            </a:r>
            <a:r>
              <a:rPr lang="ko-KR" altLang="en-US" sz="2800" dirty="0" err="1">
                <a:solidFill>
                  <a:schemeClr val="tx1"/>
                </a:solidFill>
              </a:rPr>
              <a:t>사과할걸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6DF8B2-9BBB-4ACC-B647-635C6D73D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37" y="3042759"/>
            <a:ext cx="6629401" cy="274625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D440F53-F1B4-4E8C-9DBA-75C46A27D09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8CD938F-155B-4191-8A7E-5C7DB4FBCD24}"/>
              </a:ext>
            </a:extLst>
          </p:cNvPr>
          <p:cNvGrpSpPr/>
          <p:nvPr/>
        </p:nvGrpSpPr>
        <p:grpSpPr>
          <a:xfrm>
            <a:off x="2638755" y="232238"/>
            <a:ext cx="6305067" cy="929824"/>
            <a:chOff x="2638755" y="232238"/>
            <a:chExt cx="6305067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63C372CC-5451-43DA-91C8-C41930FA5B7E}"/>
                </a:ext>
              </a:extLst>
            </p:cNvPr>
            <p:cNvSpPr txBox="1">
              <a:spLocks/>
            </p:cNvSpPr>
            <p:nvPr/>
          </p:nvSpPr>
          <p:spPr>
            <a:xfrm>
              <a:off x="3248179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B564F5-5269-459D-8F1B-291B8B371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69292" y="2215214"/>
            <a:ext cx="4217437" cy="827545"/>
          </a:xfrm>
          <a:prstGeom prst="wedgeRoundRectCallout">
            <a:avLst>
              <a:gd name="adj1" fmla="val -50822"/>
              <a:gd name="adj2" fmla="val 9048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공부를 </a:t>
            </a:r>
            <a:r>
              <a:rPr lang="ko-KR" altLang="en-US" sz="2800" dirty="0" err="1">
                <a:solidFill>
                  <a:schemeClr val="tx1"/>
                </a:solidFill>
              </a:rPr>
              <a:t>할걸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24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8A5FE7-091B-4D2E-B949-8396BF9AE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" y="3035814"/>
            <a:ext cx="6743700" cy="2850637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DFBFD7F-8D1E-48B1-9027-FC060C3DA64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45B002-EEE3-4741-A8A9-5F30CD5F4BD2}"/>
              </a:ext>
            </a:extLst>
          </p:cNvPr>
          <p:cNvGrpSpPr/>
          <p:nvPr/>
        </p:nvGrpSpPr>
        <p:grpSpPr>
          <a:xfrm>
            <a:off x="2638755" y="232238"/>
            <a:ext cx="6305067" cy="929824"/>
            <a:chOff x="2638755" y="232238"/>
            <a:chExt cx="6305067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19488BC6-EC73-4A19-BB7E-CDA2F30B1BC5}"/>
                </a:ext>
              </a:extLst>
            </p:cNvPr>
            <p:cNvSpPr txBox="1">
              <a:spLocks/>
            </p:cNvSpPr>
            <p:nvPr/>
          </p:nvSpPr>
          <p:spPr>
            <a:xfrm>
              <a:off x="3248179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B187AAB-1F14-456F-BF62-20A3E8F83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69292" y="2215214"/>
            <a:ext cx="4217437" cy="820600"/>
          </a:xfrm>
          <a:prstGeom prst="wedgeRoundRectCallout">
            <a:avLst>
              <a:gd name="adj1" fmla="val -56569"/>
              <a:gd name="adj2" fmla="val 10534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일찍 </a:t>
            </a:r>
            <a:r>
              <a:rPr lang="ko-KR" altLang="en-US" sz="2800" dirty="0" err="1">
                <a:solidFill>
                  <a:schemeClr val="tx1"/>
                </a:solidFill>
              </a:rPr>
              <a:t>일어날걸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9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0B23F8-AB86-41B3-8906-D84C8A563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73" y="2568903"/>
            <a:ext cx="6229253" cy="2998120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6417D740-EA9C-4976-B3E2-8ED490F025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6473381-D538-4EB4-9DA2-BE6004E5B035}"/>
              </a:ext>
            </a:extLst>
          </p:cNvPr>
          <p:cNvGrpSpPr/>
          <p:nvPr/>
        </p:nvGrpSpPr>
        <p:grpSpPr>
          <a:xfrm>
            <a:off x="2638755" y="232238"/>
            <a:ext cx="6305067" cy="929824"/>
            <a:chOff x="2638755" y="232238"/>
            <a:chExt cx="6305067" cy="929824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386ED088-DC75-4C17-83BF-2C164A192614}"/>
                </a:ext>
              </a:extLst>
            </p:cNvPr>
            <p:cNvSpPr txBox="1">
              <a:spLocks/>
            </p:cNvSpPr>
            <p:nvPr/>
          </p:nvSpPr>
          <p:spPr>
            <a:xfrm>
              <a:off x="3248179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3B2FBDA-9820-402D-8B02-7AAEE25E7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460820" y="2268996"/>
            <a:ext cx="4217437" cy="1008046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500" dirty="0">
                <a:solidFill>
                  <a:schemeClr val="tx1"/>
                </a:solidFill>
              </a:rPr>
              <a:t>음식을 너무 많이 먹지 </a:t>
            </a:r>
            <a:r>
              <a:rPr lang="ko-KR" altLang="en-US" sz="2500" dirty="0" err="1">
                <a:solidFill>
                  <a:schemeClr val="tx1"/>
                </a:solidFill>
              </a:rPr>
              <a:t>말걸</a:t>
            </a:r>
            <a:r>
              <a:rPr lang="en-US" altLang="ko-KR" sz="2500" dirty="0">
                <a:solidFill>
                  <a:schemeClr val="tx1"/>
                </a:solidFill>
              </a:rPr>
              <a:t>.</a:t>
            </a:r>
            <a:endParaRPr lang="en-US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54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6417D740-EA9C-4976-B3E2-8ED490F025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A366C3-79F1-4CA5-B04E-A48278DEB4F7}"/>
              </a:ext>
            </a:extLst>
          </p:cNvPr>
          <p:cNvGrpSpPr/>
          <p:nvPr/>
        </p:nvGrpSpPr>
        <p:grpSpPr>
          <a:xfrm>
            <a:off x="2638756" y="104839"/>
            <a:ext cx="6305066" cy="951436"/>
            <a:chOff x="2078686" y="210626"/>
            <a:chExt cx="6305066" cy="951436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8B46C536-FC8C-43A4-A09E-F6A6B5052F1F}"/>
                </a:ext>
              </a:extLst>
            </p:cNvPr>
            <p:cNvSpPr txBox="1">
              <a:spLocks/>
            </p:cNvSpPr>
            <p:nvPr/>
          </p:nvSpPr>
          <p:spPr>
            <a:xfrm>
              <a:off x="2688109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DEDBC7F-6374-4DE3-9B18-9A7832E80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8686" y="210626"/>
              <a:ext cx="609423" cy="73669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7EB37B0-E3BF-4475-9DC7-4DD3B31099EC}"/>
              </a:ext>
            </a:extLst>
          </p:cNvPr>
          <p:cNvSpPr txBox="1"/>
          <p:nvPr/>
        </p:nvSpPr>
        <p:spPr>
          <a:xfrm>
            <a:off x="319489" y="3993964"/>
            <a:ext cx="11251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피아노를 잘 치는 사람이 부러워</a:t>
            </a:r>
            <a:r>
              <a:rPr lang="en-US" altLang="ko-KR" sz="2500" dirty="0"/>
              <a:t>. </a:t>
            </a:r>
            <a:r>
              <a:rPr lang="ko-KR" altLang="en-US" sz="2500" dirty="0"/>
              <a:t>엄마가 피아노 배우라고 할 때 열심히 </a:t>
            </a:r>
            <a:r>
              <a:rPr lang="en-US" altLang="ko-KR" sz="2500" dirty="0"/>
              <a:t>(</a:t>
            </a:r>
            <a:r>
              <a:rPr lang="ko-KR" altLang="en-US" sz="2500" dirty="0"/>
              <a:t>배우다</a:t>
            </a:r>
            <a:r>
              <a:rPr lang="en-US" altLang="ko-KR" sz="2500" dirty="0"/>
              <a:t>).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8DF45B-2610-49A6-B274-C32ABF32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2865" y="4451199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72E950-07AB-4614-8683-2124D2CFA78F}"/>
              </a:ext>
            </a:extLst>
          </p:cNvPr>
          <p:cNvSpPr txBox="1"/>
          <p:nvPr/>
        </p:nvSpPr>
        <p:spPr>
          <a:xfrm>
            <a:off x="10202230" y="4508802"/>
            <a:ext cx="170914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배울걸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CAF5A-A368-479D-8C2E-26CD9BEFB4F0}"/>
              </a:ext>
            </a:extLst>
          </p:cNvPr>
          <p:cNvSpPr txBox="1"/>
          <p:nvPr/>
        </p:nvSpPr>
        <p:spPr>
          <a:xfrm>
            <a:off x="319489" y="5272987"/>
            <a:ext cx="11251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피아노를 잘 치는 사람이 부러워</a:t>
            </a:r>
            <a:r>
              <a:rPr lang="en-US" altLang="ko-KR" sz="2500" dirty="0"/>
              <a:t>. </a:t>
            </a:r>
            <a:r>
              <a:rPr lang="ko-KR" altLang="en-US" sz="2500" dirty="0"/>
              <a:t>엄마가 피아노 배우라고 할 때 열심히 </a:t>
            </a:r>
            <a:r>
              <a:rPr lang="ko-KR" altLang="en-US" sz="2500" b="1" dirty="0" err="1">
                <a:solidFill>
                  <a:srgbClr val="FF0000"/>
                </a:solidFill>
              </a:rPr>
              <a:t>배울걸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83197-DB3F-41D2-9AA9-8C343D8D3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769" y="1363473"/>
            <a:ext cx="2754463" cy="24128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32B39C5-BC43-4EA7-973D-94CEDE990B8A}"/>
              </a:ext>
            </a:extLst>
          </p:cNvPr>
          <p:cNvSpPr/>
          <p:nvPr/>
        </p:nvSpPr>
        <p:spPr>
          <a:xfrm>
            <a:off x="7693292" y="2821843"/>
            <a:ext cx="104520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6"/>
              </a:rPr>
              <a:t>http://picturebook-illust.com/san_kr/popup_gallery_viewer.asp?idx=</a:t>
            </a:r>
          </a:p>
          <a:p>
            <a:r>
              <a:rPr lang="en-US" sz="1000" dirty="0">
                <a:hlinkClick r:id="rId6"/>
              </a:rPr>
              <a:t>1050226&amp;mem_id=kwakwang29&amp;mode=</a:t>
            </a:r>
            <a:r>
              <a:rPr lang="en-US" sz="1000" dirty="0" err="1">
                <a:hlinkClick r:id="rId6"/>
              </a:rPr>
              <a:t>pre&amp;searchkeyword</a:t>
            </a:r>
            <a:r>
              <a:rPr lang="en-US" sz="1000" dirty="0">
                <a:hlinkClick r:id="rId6"/>
              </a:rPr>
              <a:t>=</a:t>
            </a:r>
          </a:p>
          <a:p>
            <a:r>
              <a:rPr lang="en-US" sz="1000" dirty="0">
                <a:hlinkClick r:id="rId6"/>
              </a:rPr>
              <a:t>&amp;searchvalue=&amp;searchnm=%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3284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6417D740-EA9C-4976-B3E2-8ED490F025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A366C3-79F1-4CA5-B04E-A48278DEB4F7}"/>
              </a:ext>
            </a:extLst>
          </p:cNvPr>
          <p:cNvGrpSpPr/>
          <p:nvPr/>
        </p:nvGrpSpPr>
        <p:grpSpPr>
          <a:xfrm>
            <a:off x="2638756" y="83385"/>
            <a:ext cx="6305066" cy="972890"/>
            <a:chOff x="2078686" y="189172"/>
            <a:chExt cx="6305066" cy="972890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8B46C536-FC8C-43A4-A09E-F6A6B5052F1F}"/>
                </a:ext>
              </a:extLst>
            </p:cNvPr>
            <p:cNvSpPr txBox="1">
              <a:spLocks/>
            </p:cNvSpPr>
            <p:nvPr/>
          </p:nvSpPr>
          <p:spPr>
            <a:xfrm>
              <a:off x="2688109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DEDBC7F-6374-4DE3-9B18-9A7832E80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8686" y="189172"/>
              <a:ext cx="609423" cy="73669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7EB37B0-E3BF-4475-9DC7-4DD3B31099EC}"/>
              </a:ext>
            </a:extLst>
          </p:cNvPr>
          <p:cNvSpPr txBox="1"/>
          <p:nvPr/>
        </p:nvSpPr>
        <p:spPr>
          <a:xfrm>
            <a:off x="2849964" y="4113770"/>
            <a:ext cx="11251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갑자기 날씨가 </a:t>
            </a:r>
            <a:r>
              <a:rPr lang="ko-KR" altLang="en-US" sz="2500" dirty="0" err="1"/>
              <a:t>추워졌어</a:t>
            </a:r>
            <a:r>
              <a:rPr lang="en-US" altLang="ko-KR" sz="2500" dirty="0"/>
              <a:t>. </a:t>
            </a:r>
            <a:r>
              <a:rPr lang="ko-KR" altLang="en-US" sz="2500" dirty="0"/>
              <a:t>겉옷을 입고 </a:t>
            </a:r>
            <a:r>
              <a:rPr lang="en-US" altLang="ko-KR" sz="2500" dirty="0"/>
              <a:t>(</a:t>
            </a:r>
            <a:r>
              <a:rPr lang="ko-KR" altLang="en-US" sz="2500" dirty="0"/>
              <a:t>나오다</a:t>
            </a:r>
            <a:r>
              <a:rPr lang="en-US" altLang="ko-KR" sz="2500" dirty="0"/>
              <a:t>).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8DF45B-2610-49A6-B274-C32ABF32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245" y="4524915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72E950-07AB-4614-8683-2124D2CFA78F}"/>
              </a:ext>
            </a:extLst>
          </p:cNvPr>
          <p:cNvSpPr txBox="1"/>
          <p:nvPr/>
        </p:nvSpPr>
        <p:spPr>
          <a:xfrm>
            <a:off x="8154118" y="4578093"/>
            <a:ext cx="1880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나올걸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CAF5A-A368-479D-8C2E-26CD9BEFB4F0}"/>
              </a:ext>
            </a:extLst>
          </p:cNvPr>
          <p:cNvSpPr txBox="1"/>
          <p:nvPr/>
        </p:nvSpPr>
        <p:spPr>
          <a:xfrm>
            <a:off x="2849964" y="5380518"/>
            <a:ext cx="110131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갑자기 날씨가 </a:t>
            </a:r>
            <a:r>
              <a:rPr lang="ko-KR" altLang="en-US" sz="2500" dirty="0" err="1"/>
              <a:t>추워졌어</a:t>
            </a:r>
            <a:r>
              <a:rPr lang="en-US" altLang="ko-KR" sz="2500" dirty="0"/>
              <a:t>. </a:t>
            </a:r>
            <a:r>
              <a:rPr lang="ko-KR" altLang="en-US" sz="2500" dirty="0"/>
              <a:t>겉옷을 입고 </a:t>
            </a:r>
            <a:r>
              <a:rPr lang="ko-KR" altLang="en-US" sz="2500" b="1" dirty="0" err="1">
                <a:solidFill>
                  <a:srgbClr val="FF0000"/>
                </a:solidFill>
              </a:rPr>
              <a:t>나올걸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2B39C5-BC43-4EA7-973D-94CEDE990B8A}"/>
              </a:ext>
            </a:extLst>
          </p:cNvPr>
          <p:cNvSpPr/>
          <p:nvPr/>
        </p:nvSpPr>
        <p:spPr>
          <a:xfrm>
            <a:off x="7082325" y="3248477"/>
            <a:ext cx="104520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http://www.newsin.co.kr/news/articleView.html?idxno=67101</a:t>
            </a:r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5CC46D-8E23-4957-8E9F-2C2A688C9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9672" y="1292848"/>
            <a:ext cx="1972653" cy="23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69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6417D740-EA9C-4976-B3E2-8ED490F025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A366C3-79F1-4CA5-B04E-A48278DEB4F7}"/>
              </a:ext>
            </a:extLst>
          </p:cNvPr>
          <p:cNvGrpSpPr/>
          <p:nvPr/>
        </p:nvGrpSpPr>
        <p:grpSpPr>
          <a:xfrm>
            <a:off x="2638756" y="126451"/>
            <a:ext cx="6305066" cy="929824"/>
            <a:chOff x="2078686" y="232238"/>
            <a:chExt cx="6305066" cy="929824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8B46C536-FC8C-43A4-A09E-F6A6B5052F1F}"/>
                </a:ext>
              </a:extLst>
            </p:cNvPr>
            <p:cNvSpPr txBox="1">
              <a:spLocks/>
            </p:cNvSpPr>
            <p:nvPr/>
          </p:nvSpPr>
          <p:spPr>
            <a:xfrm>
              <a:off x="2688109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DEDBC7F-6374-4DE3-9B18-9A7832E80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8686" y="232238"/>
              <a:ext cx="609423" cy="73669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7EB37B0-E3BF-4475-9DC7-4DD3B31099EC}"/>
              </a:ext>
            </a:extLst>
          </p:cNvPr>
          <p:cNvSpPr txBox="1"/>
          <p:nvPr/>
        </p:nvSpPr>
        <p:spPr>
          <a:xfrm>
            <a:off x="1951423" y="3684906"/>
            <a:ext cx="11251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비를 맞아서 많이 </a:t>
            </a:r>
            <a:r>
              <a:rPr lang="ko-KR" altLang="en-US" sz="2500" dirty="0" err="1"/>
              <a:t>젖었어</a:t>
            </a:r>
            <a:r>
              <a:rPr lang="en-US" altLang="ko-KR" sz="2500" dirty="0"/>
              <a:t>. </a:t>
            </a:r>
            <a:r>
              <a:rPr lang="ko-KR" altLang="en-US" sz="2500" dirty="0"/>
              <a:t>집에서 나올 때 우산을 </a:t>
            </a:r>
            <a:r>
              <a:rPr lang="en-US" altLang="ko-KR" sz="2500" dirty="0"/>
              <a:t>(</a:t>
            </a:r>
            <a:r>
              <a:rPr lang="ko-KR" altLang="en-US" sz="2500" dirty="0"/>
              <a:t>가져오다</a:t>
            </a:r>
            <a:r>
              <a:rPr lang="en-US" altLang="ko-KR" sz="2500" dirty="0"/>
              <a:t>).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8DF45B-2610-49A6-B274-C32ABF32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414" y="4232918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72E950-07AB-4614-8683-2124D2CFA78F}"/>
              </a:ext>
            </a:extLst>
          </p:cNvPr>
          <p:cNvSpPr txBox="1"/>
          <p:nvPr/>
        </p:nvSpPr>
        <p:spPr>
          <a:xfrm>
            <a:off x="8704166" y="4244487"/>
            <a:ext cx="1880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가져올걸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CAF5A-A368-479D-8C2E-26CD9BEFB4F0}"/>
              </a:ext>
            </a:extLst>
          </p:cNvPr>
          <p:cNvSpPr txBox="1"/>
          <p:nvPr/>
        </p:nvSpPr>
        <p:spPr>
          <a:xfrm>
            <a:off x="1951423" y="5146308"/>
            <a:ext cx="110131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비를 맞아서 많이 </a:t>
            </a:r>
            <a:r>
              <a:rPr lang="ko-KR" altLang="en-US" sz="2500" dirty="0" err="1"/>
              <a:t>젖었어</a:t>
            </a:r>
            <a:r>
              <a:rPr lang="en-US" altLang="ko-KR" sz="2500" dirty="0"/>
              <a:t>. </a:t>
            </a:r>
            <a:r>
              <a:rPr lang="ko-KR" altLang="en-US" sz="2500" dirty="0"/>
              <a:t>집에서 나올 때 우산을 </a:t>
            </a:r>
            <a:r>
              <a:rPr lang="ko-KR" altLang="en-US" sz="2500" b="1" dirty="0" err="1">
                <a:solidFill>
                  <a:srgbClr val="FF0000"/>
                </a:solidFill>
              </a:rPr>
              <a:t>가져올걸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2B39C5-BC43-4EA7-973D-94CEDE990B8A}"/>
              </a:ext>
            </a:extLst>
          </p:cNvPr>
          <p:cNvSpPr/>
          <p:nvPr/>
        </p:nvSpPr>
        <p:spPr>
          <a:xfrm>
            <a:off x="7305737" y="3036391"/>
            <a:ext cx="10452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https://www.picuki.com/tag/</a:t>
            </a:r>
          </a:p>
          <a:p>
            <a:r>
              <a:rPr lang="en-US" sz="1000" dirty="0">
                <a:hlinkClick r:id="rId5"/>
              </a:rPr>
              <a:t>%EC%9A%B0%EC%82%B0%EC%97%86%EC%9D%84%EB%95%8C</a:t>
            </a:r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F45969-A627-4411-AC8E-8C36A5F3CF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6787" y="1333197"/>
            <a:ext cx="2158426" cy="213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4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6B4831-CC2C-414B-A3E1-157254B2A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1" y="137160"/>
            <a:ext cx="9677399" cy="596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게 생겼다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6503" y="3025899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 </a:t>
            </a:r>
            <a:r>
              <a:rPr lang="ko-KR" altLang="en-US" sz="3000" dirty="0"/>
              <a:t>시험을 너무 못 봐서 엄마한테 혼나</a:t>
            </a:r>
            <a:r>
              <a:rPr lang="ko-KR" altLang="en-US" sz="3000" dirty="0">
                <a:solidFill>
                  <a:srgbClr val="FF0000"/>
                </a:solidFill>
              </a:rPr>
              <a:t>게</a:t>
            </a:r>
            <a:r>
              <a:rPr lang="ko-KR" altLang="en-US" sz="3000" dirty="0"/>
              <a:t> </a:t>
            </a:r>
            <a:r>
              <a:rPr lang="ko-KR" altLang="en-US" sz="3000" dirty="0">
                <a:solidFill>
                  <a:srgbClr val="FF0000"/>
                </a:solidFill>
              </a:rPr>
              <a:t>생겼다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76502" y="3716713"/>
            <a:ext cx="11042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 </a:t>
            </a:r>
            <a:r>
              <a:rPr lang="ko-KR" altLang="en-US" sz="3000" dirty="0"/>
              <a:t>이번 학기에는 여러 가지 활동을 많이 해서 바쁘</a:t>
            </a:r>
            <a:r>
              <a:rPr lang="ko-KR" altLang="en-US" sz="3000" dirty="0">
                <a:solidFill>
                  <a:srgbClr val="FF0000"/>
                </a:solidFill>
              </a:rPr>
              <a:t>게 생겼어요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7726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</a:t>
            </a:r>
            <a:r>
              <a:rPr lang="en-US" altLang="ko-KR" sz="3200" dirty="0"/>
              <a:t>3. </a:t>
            </a:r>
            <a:r>
              <a:rPr lang="en-US" altLang="ko-KR" sz="3000" dirty="0"/>
              <a:t>A</a:t>
            </a:r>
            <a:r>
              <a:rPr lang="ko-KR" altLang="en-US" sz="3000" dirty="0"/>
              <a:t>   너희 반에 누가 전학을 왔다면서</a:t>
            </a:r>
            <a:r>
              <a:rPr lang="en-US" altLang="ko-KR" sz="3000" dirty="0"/>
              <a:t>?</a:t>
            </a:r>
          </a:p>
          <a:p>
            <a:r>
              <a:rPr lang="en-US" sz="3000" dirty="0"/>
              <a:t>       B </a:t>
            </a:r>
            <a:r>
              <a:rPr lang="ko-KR" altLang="en-US" sz="3000" dirty="0"/>
              <a:t>  응</a:t>
            </a:r>
            <a:r>
              <a:rPr lang="en-US" altLang="ko-KR" sz="3000" dirty="0"/>
              <a:t>,</a:t>
            </a:r>
            <a:r>
              <a:rPr lang="ko-KR" altLang="en-US" sz="3000" dirty="0"/>
              <a:t> 그런데 그 아이 때문에 공부 잘하는 애들이 긴장하</a:t>
            </a:r>
            <a:r>
              <a:rPr lang="ko-KR" altLang="en-US" sz="3000" dirty="0">
                <a:solidFill>
                  <a:srgbClr val="FF0000"/>
                </a:solidFill>
              </a:rPr>
              <a:t>게</a:t>
            </a:r>
            <a:r>
              <a:rPr lang="ko-KR" altLang="en-US" sz="3000" dirty="0"/>
              <a:t> </a:t>
            </a:r>
            <a:r>
              <a:rPr lang="ko-KR" altLang="en-US" sz="3000" dirty="0" err="1">
                <a:solidFill>
                  <a:srgbClr val="FF0000"/>
                </a:solidFill>
              </a:rPr>
              <a:t>생겼어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sz="3000" dirty="0"/>
              <a:t>            </a:t>
            </a:r>
            <a:r>
              <a:rPr lang="ko-KR" altLang="en-US" sz="3000" dirty="0"/>
              <a:t>지난 학교에서 늘 전교 </a:t>
            </a:r>
            <a:r>
              <a:rPr lang="en-US" altLang="ko-KR" sz="3000" dirty="0"/>
              <a:t>1</a:t>
            </a:r>
            <a:r>
              <a:rPr lang="ko-KR" altLang="en-US" sz="3000" dirty="0" err="1"/>
              <a:t>등이었대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ko-KR" altLang="en-US" sz="2800" dirty="0"/>
              <a:t> </a:t>
            </a:r>
            <a:r>
              <a:rPr lang="en-US" altLang="ko-KR" sz="2800" dirty="0"/>
              <a:t>or an adjective</a:t>
            </a:r>
            <a:r>
              <a:rPr lang="en-US" sz="2800" dirty="0"/>
              <a:t>) This is used to express a negative outlook on some action or situation.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B3A06A9C-4569-4BC8-B631-3C6EE8798BF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6B0BB5-B95C-41E6-AD06-8B167806A609}"/>
              </a:ext>
            </a:extLst>
          </p:cNvPr>
          <p:cNvGrpSpPr/>
          <p:nvPr/>
        </p:nvGrpSpPr>
        <p:grpSpPr>
          <a:xfrm>
            <a:off x="2638756" y="220721"/>
            <a:ext cx="6305066" cy="929824"/>
            <a:chOff x="2501107" y="232238"/>
            <a:chExt cx="6305066" cy="929824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74730CF3-E820-40D2-8E1B-46C8E7C24A9C}"/>
                </a:ext>
              </a:extLst>
            </p:cNvPr>
            <p:cNvSpPr txBox="1">
              <a:spLocks/>
            </p:cNvSpPr>
            <p:nvPr/>
          </p:nvSpPr>
          <p:spPr>
            <a:xfrm>
              <a:off x="3110530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게 생겼다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0C95C97-2E7F-4E81-819C-E05A6DE2F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1107" y="285402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A04BDE-FE10-4A05-BBFC-337311998ABA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E14173-C3BD-4C42-BFE5-49FB282360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80181" y="3021533"/>
            <a:ext cx="4123944" cy="28536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64716B-76BE-4158-94EB-346542640D7D}"/>
              </a:ext>
            </a:extLst>
          </p:cNvPr>
          <p:cNvSpPr txBox="1"/>
          <p:nvPr/>
        </p:nvSpPr>
        <p:spPr>
          <a:xfrm>
            <a:off x="1641439" y="1220808"/>
            <a:ext cx="89091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A8C0C5-CA69-457C-9D13-0067F67D84A4}"/>
              </a:ext>
            </a:extLst>
          </p:cNvPr>
          <p:cNvGrpSpPr/>
          <p:nvPr/>
        </p:nvGrpSpPr>
        <p:grpSpPr>
          <a:xfrm>
            <a:off x="3000327" y="86290"/>
            <a:ext cx="5631637" cy="929824"/>
            <a:chOff x="3000327" y="86290"/>
            <a:chExt cx="5631637" cy="929824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4EF3CDB4-7EF5-4A3E-B7CF-51ED95362AF8}"/>
                </a:ext>
              </a:extLst>
            </p:cNvPr>
            <p:cNvSpPr txBox="1">
              <a:spLocks/>
            </p:cNvSpPr>
            <p:nvPr/>
          </p:nvSpPr>
          <p:spPr>
            <a:xfrm>
              <a:off x="3560036" y="86290"/>
              <a:ext cx="507192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게 생겼다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B8ED923-D2BD-49DE-BA46-93E8A7B71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00327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652A7482-DD44-4E27-B32D-481973B9652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ounded Rectangular Callout 20">
            <a:extLst>
              <a:ext uri="{FF2B5EF4-FFF2-40B4-BE49-F238E27FC236}">
                <a16:creationId xmlns:a16="http://schemas.microsoft.com/office/drawing/2014/main" id="{3AE87BF8-3415-4794-B8AD-6229C60F69B5}"/>
              </a:ext>
            </a:extLst>
          </p:cNvPr>
          <p:cNvSpPr/>
          <p:nvPr/>
        </p:nvSpPr>
        <p:spPr>
          <a:xfrm>
            <a:off x="7232410" y="2230035"/>
            <a:ext cx="4729835" cy="1076247"/>
          </a:xfrm>
          <a:prstGeom prst="wedgeRoundRectCallout">
            <a:avLst>
              <a:gd name="adj1" fmla="val -47958"/>
              <a:gd name="adj2" fmla="val 10590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아니</a:t>
            </a:r>
            <a:r>
              <a:rPr lang="en-US" altLang="ko-KR" sz="2800" dirty="0">
                <a:solidFill>
                  <a:schemeClr val="tx1"/>
                </a:solidFill>
              </a:rPr>
              <a:t>, </a:t>
            </a:r>
            <a:r>
              <a:rPr lang="ko-KR" altLang="en-US" sz="2800" dirty="0">
                <a:solidFill>
                  <a:schemeClr val="tx1"/>
                </a:solidFill>
              </a:rPr>
              <a:t>너무 못 봐서 엄마한테 </a:t>
            </a:r>
            <a:r>
              <a:rPr lang="ko-KR" altLang="en-US" sz="2800" b="1" dirty="0">
                <a:solidFill>
                  <a:srgbClr val="FF0000"/>
                </a:solidFill>
              </a:rPr>
              <a:t>혼나게 </a:t>
            </a:r>
            <a:r>
              <a:rPr lang="ko-KR" altLang="en-US" sz="2800" b="1" dirty="0" err="1">
                <a:solidFill>
                  <a:srgbClr val="FF0000"/>
                </a:solidFill>
              </a:rPr>
              <a:t>생겼어</a:t>
            </a:r>
            <a:r>
              <a:rPr lang="en-US" altLang="ko-KR" sz="2800" b="1" dirty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Rounded Rectangular Callout 20">
            <a:extLst>
              <a:ext uri="{FF2B5EF4-FFF2-40B4-BE49-F238E27FC236}">
                <a16:creationId xmlns:a16="http://schemas.microsoft.com/office/drawing/2014/main" id="{027D2C8C-950A-4F6A-8851-47AD90FCA9E2}"/>
              </a:ext>
            </a:extLst>
          </p:cNvPr>
          <p:cNvSpPr/>
          <p:nvPr/>
        </p:nvSpPr>
        <p:spPr>
          <a:xfrm>
            <a:off x="229755" y="2200745"/>
            <a:ext cx="2908255" cy="1076247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시험 잘 </a:t>
            </a:r>
            <a:r>
              <a:rPr lang="ko-KR" altLang="en-US" sz="2800" dirty="0" err="1">
                <a:solidFill>
                  <a:schemeClr val="tx1"/>
                </a:solidFill>
              </a:rPr>
              <a:t>봤어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3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A04BDE-FE10-4A05-BBFC-337311998ABA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E14173-C3BD-4C42-BFE5-49FB282360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42357" y="3263900"/>
            <a:ext cx="3768043" cy="27343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64716B-76BE-4158-94EB-346542640D7D}"/>
              </a:ext>
            </a:extLst>
          </p:cNvPr>
          <p:cNvSpPr txBox="1"/>
          <p:nvPr/>
        </p:nvSpPr>
        <p:spPr>
          <a:xfrm>
            <a:off x="1641439" y="1220808"/>
            <a:ext cx="89091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A8C0C5-CA69-457C-9D13-0067F67D84A4}"/>
              </a:ext>
            </a:extLst>
          </p:cNvPr>
          <p:cNvGrpSpPr/>
          <p:nvPr/>
        </p:nvGrpSpPr>
        <p:grpSpPr>
          <a:xfrm>
            <a:off x="3033040" y="67110"/>
            <a:ext cx="5598924" cy="949004"/>
            <a:chOff x="3033040" y="67110"/>
            <a:chExt cx="5598924" cy="949004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4EF3CDB4-7EF5-4A3E-B7CF-51ED95362AF8}"/>
                </a:ext>
              </a:extLst>
            </p:cNvPr>
            <p:cNvSpPr txBox="1">
              <a:spLocks/>
            </p:cNvSpPr>
            <p:nvPr/>
          </p:nvSpPr>
          <p:spPr>
            <a:xfrm>
              <a:off x="3560036" y="86290"/>
              <a:ext cx="507192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게 생겼다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B8ED923-D2BD-49DE-BA46-93E8A7B71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652A7482-DD44-4E27-B32D-481973B9652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ounded Rectangular Callout 20">
            <a:extLst>
              <a:ext uri="{FF2B5EF4-FFF2-40B4-BE49-F238E27FC236}">
                <a16:creationId xmlns:a16="http://schemas.microsoft.com/office/drawing/2014/main" id="{3AE87BF8-3415-4794-B8AD-6229C60F69B5}"/>
              </a:ext>
            </a:extLst>
          </p:cNvPr>
          <p:cNvSpPr/>
          <p:nvPr/>
        </p:nvSpPr>
        <p:spPr>
          <a:xfrm>
            <a:off x="7188200" y="2375260"/>
            <a:ext cx="5012283" cy="1372290"/>
          </a:xfrm>
          <a:prstGeom prst="wedgeRoundRectCallout">
            <a:avLst>
              <a:gd name="adj1" fmla="val -37316"/>
              <a:gd name="adj2" fmla="val 9988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도서관에 가야 해</a:t>
            </a:r>
            <a:r>
              <a:rPr lang="en-US" altLang="ko-KR" sz="2800" dirty="0">
                <a:solidFill>
                  <a:schemeClr val="tx1"/>
                </a:solidFill>
              </a:rPr>
              <a:t>. </a:t>
            </a:r>
            <a:r>
              <a:rPr lang="ko-KR" altLang="en-US" sz="2800" dirty="0">
                <a:solidFill>
                  <a:schemeClr val="tx1"/>
                </a:solidFill>
              </a:rPr>
              <a:t>책을 반납해야 할 날짜가 너무 지나서 돈을 많이 내</a:t>
            </a:r>
            <a:r>
              <a:rPr lang="ko-KR" altLang="en-US" sz="2800" b="1" dirty="0">
                <a:solidFill>
                  <a:srgbClr val="FF0000"/>
                </a:solidFill>
              </a:rPr>
              <a:t>게 </a:t>
            </a:r>
            <a:r>
              <a:rPr lang="ko-KR" altLang="en-US" sz="2800" b="1" dirty="0" err="1">
                <a:solidFill>
                  <a:srgbClr val="FF0000"/>
                </a:solidFill>
              </a:rPr>
              <a:t>생겼어</a:t>
            </a:r>
            <a:r>
              <a:rPr lang="en-US" altLang="ko-KR" sz="2800" b="1" dirty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Rounded Rectangular Callout 20">
            <a:extLst>
              <a:ext uri="{FF2B5EF4-FFF2-40B4-BE49-F238E27FC236}">
                <a16:creationId xmlns:a16="http://schemas.microsoft.com/office/drawing/2014/main" id="{027D2C8C-950A-4F6A-8851-47AD90FCA9E2}"/>
              </a:ext>
            </a:extLst>
          </p:cNvPr>
          <p:cNvSpPr/>
          <p:nvPr/>
        </p:nvSpPr>
        <p:spPr>
          <a:xfrm>
            <a:off x="388481" y="2394775"/>
            <a:ext cx="2908255" cy="1076247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오늘 뭐 할거야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3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48F519-80E1-294A-97DE-DA2647AA4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380919"/>
              </p:ext>
            </p:extLst>
          </p:nvPr>
        </p:nvGraphicFramePr>
        <p:xfrm>
          <a:off x="1205070" y="2047231"/>
          <a:ext cx="9758706" cy="3322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62318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411123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2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https://www.mirror.co.uk/news/uk-news/top-10-things-to-do-in-a-blackout-416057</a:t>
                      </a:r>
                    </a:p>
                    <a:p>
                      <a:pPr algn="ctr"/>
                      <a:r>
                        <a:rPr lang="ko-KR" altLang="en-US" sz="2800" dirty="0"/>
                        <a:t>전기가 나가다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r>
                        <a:rPr lang="ko-KR" altLang="en-US" sz="2800" dirty="0"/>
                        <a:t> 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en-US" altLang="ko-KR" sz="1000" dirty="0"/>
                        <a:t>https://www.clipart.email/clipart/kid-cartoon-tv-clipart-177822.html</a:t>
                      </a:r>
                    </a:p>
                    <a:p>
                      <a:pPr algn="ctr"/>
                      <a:r>
                        <a:rPr lang="ko-KR" altLang="en-US" sz="2800" dirty="0"/>
                        <a:t>텔레비전을 못 보다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514A071-F6EE-AE41-AA40-FAE863A44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641756"/>
              </p:ext>
            </p:extLst>
          </p:nvPr>
        </p:nvGraphicFramePr>
        <p:xfrm>
          <a:off x="1228223" y="5391390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전기가 나가서 텔레비전을 못 보게 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3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6" y="1379239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id="{D5D8E37B-E590-471B-A5EC-043ED8AB4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935" y="2791610"/>
            <a:ext cx="2705255" cy="1833562"/>
          </a:xfrm>
          <a:prstGeom prst="rect">
            <a:avLst/>
          </a:prstGeom>
        </p:spPr>
      </p:pic>
      <p:pic>
        <p:nvPicPr>
          <p:cNvPr id="5" name="Picture 4" descr="A picture containing drawing, computer, room, clock&#10;&#10;Description automatically generated">
            <a:extLst>
              <a:ext uri="{FF2B5EF4-FFF2-40B4-BE49-F238E27FC236}">
                <a16:creationId xmlns:a16="http://schemas.microsoft.com/office/drawing/2014/main" id="{269F9E8E-74A0-4CB2-AEC0-B7D49E101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26" y="2849978"/>
            <a:ext cx="2504683" cy="1775194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6E954A2-03ED-4E23-AE1A-920F70520DD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150A79A-4972-413E-AAF8-B0EB725A99CB}"/>
              </a:ext>
            </a:extLst>
          </p:cNvPr>
          <p:cNvGrpSpPr/>
          <p:nvPr/>
        </p:nvGrpSpPr>
        <p:grpSpPr>
          <a:xfrm>
            <a:off x="2943467" y="220721"/>
            <a:ext cx="6305066" cy="929824"/>
            <a:chOff x="2638755" y="232238"/>
            <a:chExt cx="6305066" cy="929824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8842F538-0EA3-4A07-A81B-B4A64C5B88E8}"/>
                </a:ext>
              </a:extLst>
            </p:cNvPr>
            <p:cNvSpPr txBox="1">
              <a:spLocks/>
            </p:cNvSpPr>
            <p:nvPr/>
          </p:nvSpPr>
          <p:spPr>
            <a:xfrm>
              <a:off x="3248178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게 생겼다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9161B11-FD0E-4D5C-8D24-232926CEB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665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6" y="1349326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C2FF610-43B6-2049-8917-338480B05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609714"/>
              </p:ext>
            </p:extLst>
          </p:nvPr>
        </p:nvGraphicFramePr>
        <p:xfrm>
          <a:off x="1248240" y="5478761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둘이 서로 흉을 보더니 친구끼리 다투게 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3200" b="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9DB3423-49CC-4E2B-9CB0-EE70BAC63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554503"/>
              </p:ext>
            </p:extLst>
          </p:nvPr>
        </p:nvGraphicFramePr>
        <p:xfrm>
          <a:off x="1365871" y="2177620"/>
          <a:ext cx="9735553" cy="304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39165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263030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1000" dirty="0"/>
                    </a:p>
                    <a:p>
                      <a:pPr algn="l"/>
                      <a:r>
                        <a:rPr lang="en-US" altLang="ko-KR" sz="1000" dirty="0"/>
                        <a:t>                                        backbite ASL- Youtube.com</a:t>
                      </a:r>
                      <a:r>
                        <a:rPr lang="ko-KR" altLang="en-US" sz="1000" dirty="0"/>
                        <a:t>  </a:t>
                      </a:r>
                      <a:endParaRPr lang="en-US" altLang="ko-KR" sz="1000" dirty="0"/>
                    </a:p>
                    <a:p>
                      <a:pPr algn="ctr"/>
                      <a:r>
                        <a:rPr lang="ko-KR" altLang="en-US" sz="2800" dirty="0"/>
                        <a:t>둘이 서로 흉을 보다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https://www.freepik.com/free-photos-vectors/quarrel</a:t>
                      </a:r>
                    </a:p>
                    <a:p>
                      <a:pPr algn="ctr"/>
                      <a:r>
                        <a:rPr lang="ko-KR" altLang="en-US" sz="2800" dirty="0"/>
                        <a:t>친구끼리 다투다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E2D8AE7-F8CF-4D09-87CD-34AC4AD65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162" y="2834767"/>
            <a:ext cx="2857500" cy="1733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F06987-CB39-4E78-B6CF-86410A648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804" y="2763566"/>
            <a:ext cx="3250772" cy="1781174"/>
          </a:xfrm>
          <a:prstGeom prst="rect">
            <a:avLst/>
          </a:prstGeom>
        </p:spPr>
      </p:pic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066ED7D1-50BD-411E-B983-CBED20959E3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F9C521-6EC0-4692-B0F6-86AA5ECA76C4}"/>
              </a:ext>
            </a:extLst>
          </p:cNvPr>
          <p:cNvGrpSpPr/>
          <p:nvPr/>
        </p:nvGrpSpPr>
        <p:grpSpPr>
          <a:xfrm>
            <a:off x="2943467" y="220721"/>
            <a:ext cx="6305066" cy="929824"/>
            <a:chOff x="2638755" y="232238"/>
            <a:chExt cx="6305066" cy="929824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9593040D-97F2-428F-B097-E0F2DB50F01C}"/>
                </a:ext>
              </a:extLst>
            </p:cNvPr>
            <p:cNvSpPr txBox="1">
              <a:spLocks/>
            </p:cNvSpPr>
            <p:nvPr/>
          </p:nvSpPr>
          <p:spPr>
            <a:xfrm>
              <a:off x="3248178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게 생겼다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E124AB-AAEC-41C1-BD6D-CC9540AC0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008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C6D4CC-4520-ED47-8E0D-7903058E4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63761"/>
              </p:ext>
            </p:extLst>
          </p:nvPr>
        </p:nvGraphicFramePr>
        <p:xfrm>
          <a:off x="1228222" y="5478761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다리를 다치더니 캠프에 못 가게 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3200" b="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CE0A343-6ED8-4396-AF55-7EADE5904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027729"/>
              </p:ext>
            </p:extLst>
          </p:nvPr>
        </p:nvGraphicFramePr>
        <p:xfrm>
          <a:off x="1310527" y="2151653"/>
          <a:ext cx="9735553" cy="304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39165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263030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https://www.dreamstime.com/illustration/broken-leg.html</a:t>
                      </a:r>
                    </a:p>
                    <a:p>
                      <a:pPr algn="ctr"/>
                      <a:r>
                        <a:rPr lang="ko-KR" altLang="en-US" sz="2800" dirty="0"/>
                        <a:t>다리를 다치다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https://www.clipart.email/clipart/no-camping-clipart-208079.html</a:t>
                      </a:r>
                    </a:p>
                    <a:p>
                      <a:pPr algn="ctr"/>
                      <a:r>
                        <a:rPr lang="ko-KR" altLang="en-US" sz="2800" dirty="0"/>
                        <a:t>캠프에 못 가다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9442591-858B-41B8-9E23-C1BB82589F8F}"/>
              </a:ext>
            </a:extLst>
          </p:cNvPr>
          <p:cNvSpPr txBox="1"/>
          <p:nvPr/>
        </p:nvSpPr>
        <p:spPr>
          <a:xfrm>
            <a:off x="2090936" y="1349326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12C40E-5F4D-4C1B-B4EA-0DF9FEBF6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077" y="2692127"/>
            <a:ext cx="1828800" cy="1828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EA764E-704B-4C31-AC8E-D2A7FA2C4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791" y="2768327"/>
            <a:ext cx="1808435" cy="1808435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10B8E2AD-9ED3-4385-A73A-C14DEA9519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D22833F-C893-4D34-A4E4-70FB02B4B7F5}"/>
              </a:ext>
            </a:extLst>
          </p:cNvPr>
          <p:cNvGrpSpPr/>
          <p:nvPr/>
        </p:nvGrpSpPr>
        <p:grpSpPr>
          <a:xfrm>
            <a:off x="2579077" y="220721"/>
            <a:ext cx="6364745" cy="929824"/>
            <a:chOff x="2441428" y="232238"/>
            <a:chExt cx="6364745" cy="929824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5E40653-80C7-455B-9E99-9A73F01BEAC4}"/>
                </a:ext>
              </a:extLst>
            </p:cNvPr>
            <p:cNvSpPr txBox="1">
              <a:spLocks/>
            </p:cNvSpPr>
            <p:nvPr/>
          </p:nvSpPr>
          <p:spPr>
            <a:xfrm>
              <a:off x="3110530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게 생겼다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7DDF524-1C58-4A75-8FB7-0DBE29C95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41428" y="425372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974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BCFC575-73C1-D643-8040-0C895D423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074243"/>
              </p:ext>
            </p:extLst>
          </p:nvPr>
        </p:nvGraphicFramePr>
        <p:xfrm>
          <a:off x="1389644" y="5397629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>
                          <a:solidFill>
                            <a:schemeClr val="tx1"/>
                          </a:solidFill>
                        </a:rPr>
                        <a:t>감기가 심해지더니 먹고 싶던 아이스크림을 못 먹게 </a:t>
                      </a:r>
                      <a:r>
                        <a:rPr lang="ko-KR" altLang="en-US" sz="28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2800" b="0" dirty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2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38C7746-2D25-4919-B673-FFA720397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572572"/>
              </p:ext>
            </p:extLst>
          </p:nvPr>
        </p:nvGraphicFramePr>
        <p:xfrm>
          <a:off x="1310527" y="2151653"/>
          <a:ext cx="9735553" cy="304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39165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263030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https://www.freepik.com/free-photos-vectors/fever</a:t>
                      </a:r>
                    </a:p>
                    <a:p>
                      <a:pPr algn="ctr"/>
                      <a:r>
                        <a:rPr lang="ko-KR" altLang="en-US" sz="2800" dirty="0"/>
                        <a:t>감기가 심해지다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1000" dirty="0"/>
                    </a:p>
                    <a:p>
                      <a:pPr algn="ctr"/>
                      <a:r>
                        <a:rPr lang="en-US" altLang="ko-KR" sz="1000" dirty="0"/>
                        <a:t>https://www.clipart.email/clipart/no-ice-cream-clipart-15248.html</a:t>
                      </a:r>
                    </a:p>
                    <a:p>
                      <a:pPr algn="ctr"/>
                      <a:r>
                        <a:rPr lang="ko-KR" altLang="en-US" sz="2800" dirty="0"/>
                        <a:t>먹고 싶던 아이스크림을 못 먹다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C35D4AA-A2ED-4D8E-BC38-C4959D5F41E5}"/>
              </a:ext>
            </a:extLst>
          </p:cNvPr>
          <p:cNvSpPr txBox="1"/>
          <p:nvPr/>
        </p:nvSpPr>
        <p:spPr>
          <a:xfrm>
            <a:off x="2000448" y="1349326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게 생겼다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168BD4-1C1E-4EC6-BAB9-D04D0413C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108" y="2713678"/>
            <a:ext cx="1834661" cy="18346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758723-F693-43C2-90D9-EDD3ABB7D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046" y="2765547"/>
            <a:ext cx="1806086" cy="168922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D090E8BB-9EDB-4F8A-A3FB-2E3A7EFE951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EA6A010-5923-4E3D-A230-80F3CBC003A8}"/>
              </a:ext>
            </a:extLst>
          </p:cNvPr>
          <p:cNvGrpSpPr/>
          <p:nvPr/>
        </p:nvGrpSpPr>
        <p:grpSpPr>
          <a:xfrm>
            <a:off x="2776404" y="220721"/>
            <a:ext cx="6305066" cy="929824"/>
            <a:chOff x="2638755" y="232238"/>
            <a:chExt cx="6305066" cy="92982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A71A399E-7693-495C-B361-A37B99E6ADA8}"/>
                </a:ext>
              </a:extLst>
            </p:cNvPr>
            <p:cNvSpPr txBox="1">
              <a:spLocks/>
            </p:cNvSpPr>
            <p:nvPr/>
          </p:nvSpPr>
          <p:spPr>
            <a:xfrm>
              <a:off x="3248178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게 생겼다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881607-D5DD-422F-AA30-FD00B01FA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55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3550" y="77549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P.108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364BA-95F0-409D-87EB-464376371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580" y="1318316"/>
            <a:ext cx="2693666" cy="20168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3F2B43-3A7B-4339-AC37-BF7528E2C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88" y="3453012"/>
            <a:ext cx="2721615" cy="2096755"/>
          </a:xfrm>
          <a:prstGeom prst="rect">
            <a:avLst/>
          </a:prstGeom>
        </p:spPr>
      </p:pic>
      <p:pic>
        <p:nvPicPr>
          <p:cNvPr id="8" name="020_11과듣고말하기">
            <a:hlinkClick r:id="" action="ppaction://media"/>
            <a:extLst>
              <a:ext uri="{FF2B5EF4-FFF2-40B4-BE49-F238E27FC236}">
                <a16:creationId xmlns:a16="http://schemas.microsoft.com/office/drawing/2014/main" id="{3785E167-EB6C-4B2B-98BE-2E93496F96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04433" y="77549"/>
            <a:ext cx="572961" cy="5729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D43742-E6F2-41A7-99F1-8D17EA70BB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2620" y="1579544"/>
            <a:ext cx="6132760" cy="387151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8B9DE1B5-9487-40EB-9A01-2FF428DC74DF}"/>
              </a:ext>
            </a:extLst>
          </p:cNvPr>
          <p:cNvSpPr/>
          <p:nvPr/>
        </p:nvSpPr>
        <p:spPr>
          <a:xfrm>
            <a:off x="5684108" y="2928555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B4810426-70CA-4055-9990-5B56268276FE}"/>
              </a:ext>
            </a:extLst>
          </p:cNvPr>
          <p:cNvSpPr/>
          <p:nvPr/>
        </p:nvSpPr>
        <p:spPr>
          <a:xfrm>
            <a:off x="5660662" y="4606537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02E3F1C0-B49B-4AA6-A144-89EEA707B80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D38CFB-9A30-4D94-8189-E541D9D4D72E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2A1AAB73-60F3-4A8D-B6FA-C088A56101E0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007111C-A408-40C7-A506-7AC0B1AFE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4" grpId="0" animBg="1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3550" y="77549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P.108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8" name="020_11과듣고말하기">
            <a:hlinkClick r:id="" action="ppaction://media"/>
            <a:extLst>
              <a:ext uri="{FF2B5EF4-FFF2-40B4-BE49-F238E27FC236}">
                <a16:creationId xmlns:a16="http://schemas.microsoft.com/office/drawing/2014/main" id="{3785E167-EB6C-4B2B-98BE-2E93496F96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4433" y="77549"/>
            <a:ext cx="572961" cy="572961"/>
          </a:xfrm>
          <a:prstGeom prst="rect">
            <a:avLst/>
          </a:prstGeom>
        </p:spPr>
      </p:pic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02E3F1C0-B49B-4AA6-A144-89EEA707B80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D38CFB-9A30-4D94-8189-E541D9D4D72E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2A1AAB73-60F3-4A8D-B6FA-C088A56101E0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007111C-A408-40C7-A506-7AC0B1AFE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75C39D0-507A-4B2E-BDFD-D3F7FD239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378" y="920843"/>
            <a:ext cx="5327374" cy="39712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3596FE-5E0A-45CD-9903-70C7FE445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1250" y="920843"/>
            <a:ext cx="5287617" cy="2314059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5A9F5AC-194E-40A1-BD9C-98E2AF4DB999}"/>
              </a:ext>
            </a:extLst>
          </p:cNvPr>
          <p:cNvSpPr/>
          <p:nvPr/>
        </p:nvSpPr>
        <p:spPr>
          <a:xfrm>
            <a:off x="1096070" y="3524375"/>
            <a:ext cx="4669904" cy="6116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5CB46-F392-444E-8F3F-F5C0833895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666" y="3478989"/>
            <a:ext cx="2032000" cy="25179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417B8C-1575-49C9-988B-F8C542907313}"/>
              </a:ext>
            </a:extLst>
          </p:cNvPr>
          <p:cNvSpPr/>
          <p:nvPr/>
        </p:nvSpPr>
        <p:spPr>
          <a:xfrm>
            <a:off x="8254077" y="5689980"/>
            <a:ext cx="30107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10"/>
              </a:rPr>
              <a:t>https://www.pinterest.ca/pin/290200769722910819/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6285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103183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P.110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724BE23-E50F-4C63-9D5D-103154BBED4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B9B939-AD4E-45BB-9E6F-086835D1DFAB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771C266E-872D-46A7-BA8E-2EF7FB3482CF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32C1856-9C34-4B78-A88A-773899F1E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2AE268C-D4CC-472C-BFCD-BD4856802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38" y="1119645"/>
            <a:ext cx="6120648" cy="49749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ABC8FD-CC95-4D45-BABD-B31DDABE0CEF}"/>
              </a:ext>
            </a:extLst>
          </p:cNvPr>
          <p:cNvSpPr txBox="1"/>
          <p:nvPr/>
        </p:nvSpPr>
        <p:spPr>
          <a:xfrm>
            <a:off x="6615031" y="799447"/>
            <a:ext cx="5467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다음은 우정에 대해 쓴 유진이의 일기예요</a:t>
            </a:r>
            <a:r>
              <a:rPr lang="en-US" altLang="ko-KR" dirty="0"/>
              <a:t>. </a:t>
            </a:r>
            <a:r>
              <a:rPr lang="ko-KR" altLang="en-US" dirty="0"/>
              <a:t>잘 읽고 질문에 답해 보세요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05CA45-FB8B-4E6D-8EF8-B5BB734DF690}"/>
              </a:ext>
            </a:extLst>
          </p:cNvPr>
          <p:cNvSpPr txBox="1"/>
          <p:nvPr/>
        </p:nvSpPr>
        <p:spPr>
          <a:xfrm>
            <a:off x="6813550" y="2178885"/>
            <a:ext cx="47601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친구는 제</a:t>
            </a:r>
            <a:r>
              <a:rPr lang="en-US" altLang="ko-KR" dirty="0"/>
              <a:t>2</a:t>
            </a:r>
            <a:r>
              <a:rPr lang="ko-KR" altLang="en-US" dirty="0"/>
              <a:t>의 자신이다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r>
              <a:rPr lang="en-US" altLang="ko-KR" dirty="0"/>
              <a:t>- </a:t>
            </a:r>
            <a:r>
              <a:rPr lang="ko-KR" altLang="en-US" dirty="0"/>
              <a:t>진정한 친구가 있는 </a:t>
            </a:r>
            <a:r>
              <a:rPr lang="ko-KR" altLang="en-US" dirty="0" err="1"/>
              <a:t>사람이야말로</a:t>
            </a:r>
            <a:r>
              <a:rPr lang="ko-KR" altLang="en-US" dirty="0"/>
              <a:t> 부자다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친구를 얻는 유일한 방법은 스스로 완전한 친구가 되는 것이다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친구를 칭찬할 때는 널리 알도록 하고 친구를 책망할 때는 남이 모르게 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보지 않는 곳에서 나를 좋게 말하는 사람은 진정한 친구이다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BEEF3A1-DEBA-465A-B290-574423F735AC}"/>
              </a:ext>
            </a:extLst>
          </p:cNvPr>
          <p:cNvSpPr/>
          <p:nvPr/>
        </p:nvSpPr>
        <p:spPr>
          <a:xfrm>
            <a:off x="6724759" y="1985554"/>
            <a:ext cx="4953435" cy="382480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81AF9C-1DA6-4351-9B3C-06B82908D023}"/>
              </a:ext>
            </a:extLst>
          </p:cNvPr>
          <p:cNvSpPr/>
          <p:nvPr/>
        </p:nvSpPr>
        <p:spPr>
          <a:xfrm>
            <a:off x="2994007" y="3672814"/>
            <a:ext cx="365760" cy="2721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제일 친한 친구는 누구예요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4463" y="3244334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그 친구의  좋은 점은 무엇인가요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EE3FE0A-0D26-F64F-84BC-F32491FEDA3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7FEA31E-45A3-4E16-9758-F7338D649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23750" y="1330275"/>
            <a:ext cx="4507673" cy="4351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690AC0B-6528-40F0-8C23-B6BD9E9EF1EF}"/>
              </a:ext>
            </a:extLst>
          </p:cNvPr>
          <p:cNvSpPr/>
          <p:nvPr/>
        </p:nvSpPr>
        <p:spPr>
          <a:xfrm>
            <a:off x="7569826" y="5589310"/>
            <a:ext cx="51209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http://clipart-library.com/cartoon-friendship-images.html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B20ADFE-46C4-47E2-882F-6DC593EFE8CD}"/>
              </a:ext>
            </a:extLst>
          </p:cNvPr>
          <p:cNvGrpSpPr/>
          <p:nvPr/>
        </p:nvGrpSpPr>
        <p:grpSpPr>
          <a:xfrm>
            <a:off x="405535" y="44185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DD33CC46-7E3F-43C4-A555-80A2EB4F1006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70E2C88-E825-4C88-9986-2EDC1C54F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P.110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E13282-AFC8-41CD-8CC1-DAF209CF9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633" y="975677"/>
            <a:ext cx="6952735" cy="446271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0C2FAAF9-38ED-4F65-AB7E-401110E10D9E}"/>
              </a:ext>
            </a:extLst>
          </p:cNvPr>
          <p:cNvSpPr/>
          <p:nvPr/>
        </p:nvSpPr>
        <p:spPr>
          <a:xfrm>
            <a:off x="3192785" y="2535044"/>
            <a:ext cx="362069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34499CFD-D83B-4926-9B79-1A2F6B3AB83B}"/>
              </a:ext>
            </a:extLst>
          </p:cNvPr>
          <p:cNvSpPr/>
          <p:nvPr/>
        </p:nvSpPr>
        <p:spPr>
          <a:xfrm>
            <a:off x="3211503" y="4552342"/>
            <a:ext cx="385151" cy="340291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159D1D01-308B-4ABE-87D2-3CEC405EED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1CC5EC4-5F29-4DF9-BB47-25A5A12B43C4}"/>
              </a:ext>
            </a:extLst>
          </p:cNvPr>
          <p:cNvSpPr txBox="1">
            <a:spLocks/>
          </p:cNvSpPr>
          <p:nvPr/>
        </p:nvSpPr>
        <p:spPr>
          <a:xfrm>
            <a:off x="2026535" y="5617634"/>
            <a:ext cx="8138930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 여러분의 진정한 친구에 대한 글을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P.111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103183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P.110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724BE23-E50F-4C63-9D5D-103154BBED4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B9B939-AD4E-45BB-9E6F-086835D1DFAB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771C266E-872D-46A7-BA8E-2EF7FB3482CF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32C1856-9C34-4B78-A88A-773899F1E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AABC8FD-CC95-4D45-BABD-B31DDABE0CEF}"/>
              </a:ext>
            </a:extLst>
          </p:cNvPr>
          <p:cNvSpPr txBox="1"/>
          <p:nvPr/>
        </p:nvSpPr>
        <p:spPr>
          <a:xfrm>
            <a:off x="2189770" y="904540"/>
            <a:ext cx="781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여러분은 진정한 친구가 있어요</a:t>
            </a:r>
            <a:r>
              <a:rPr lang="en-US" altLang="ko-KR" dirty="0"/>
              <a:t>? </a:t>
            </a:r>
            <a:r>
              <a:rPr lang="ko-KR" altLang="en-US" dirty="0"/>
              <a:t>여러분의 진정한 친구에 대한 글을 써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BD9B08-6BC6-411A-BD98-1922490AB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674" y="1545852"/>
            <a:ext cx="8522651" cy="447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77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</a:t>
            </a:r>
            <a:r>
              <a:rPr lang="ko-KR" altLang="en-US" sz="2400" dirty="0">
                <a:solidFill>
                  <a:schemeClr val="tx1"/>
                </a:solidFill>
              </a:rPr>
              <a:t>다툼과 우정 워크북 </a:t>
            </a:r>
            <a:r>
              <a:rPr lang="en-US" altLang="ko-KR" sz="2400" dirty="0">
                <a:solidFill>
                  <a:schemeClr val="tx1"/>
                </a:solidFill>
              </a:rPr>
              <a:t>P44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4B5A500B-3D84-408A-8ED3-C45C7AF1F4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97720E-2466-4B3D-89B0-D76FCFE3B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88" y="845221"/>
            <a:ext cx="10639425" cy="52006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587A33-D4BF-478A-A24F-E0BEF7A057AE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7ACE9866-7988-42F3-A9A7-845CA5E06AE1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 워크북 </a:t>
              </a:r>
              <a:r>
                <a:rPr lang="en-US" altLang="ko-KR" sz="2800" dirty="0">
                  <a:solidFill>
                    <a:schemeClr val="tx1"/>
                  </a:solidFill>
                </a:rPr>
                <a:t>P.44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2F1C20C-BEE6-4B6D-BB00-51294EE6C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EAE648F-D042-402F-8B03-FD87518E6F94}"/>
              </a:ext>
            </a:extLst>
          </p:cNvPr>
          <p:cNvSpPr txBox="1"/>
          <p:nvPr/>
        </p:nvSpPr>
        <p:spPr>
          <a:xfrm>
            <a:off x="8659339" y="2883475"/>
            <a:ext cx="130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solidFill>
                  <a:srgbClr val="FF0000"/>
                </a:solidFill>
              </a:rPr>
              <a:t>배울걸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AE1E80-5F20-4740-8E61-656E67E9417D}"/>
              </a:ext>
            </a:extLst>
          </p:cNvPr>
          <p:cNvSpPr txBox="1"/>
          <p:nvPr/>
        </p:nvSpPr>
        <p:spPr>
          <a:xfrm>
            <a:off x="5445125" y="3540000"/>
            <a:ext cx="130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solidFill>
                  <a:srgbClr val="FF0000"/>
                </a:solidFill>
              </a:rPr>
              <a:t>나올걸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B4CDCF-3D2F-430C-A00D-9D23C6ADDE82}"/>
              </a:ext>
            </a:extLst>
          </p:cNvPr>
          <p:cNvSpPr txBox="1"/>
          <p:nvPr/>
        </p:nvSpPr>
        <p:spPr>
          <a:xfrm>
            <a:off x="6767618" y="4191000"/>
            <a:ext cx="130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싸 </a:t>
            </a:r>
            <a:r>
              <a:rPr lang="ko-KR" altLang="en-US" b="1" dirty="0" err="1">
                <a:solidFill>
                  <a:srgbClr val="FF0000"/>
                </a:solidFill>
              </a:rPr>
              <a:t>둘걸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F8062B-F2DA-489D-9D6B-65A7D2B420C0}"/>
              </a:ext>
            </a:extLst>
          </p:cNvPr>
          <p:cNvSpPr txBox="1"/>
          <p:nvPr/>
        </p:nvSpPr>
        <p:spPr>
          <a:xfrm>
            <a:off x="6521450" y="4851400"/>
            <a:ext cx="130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가져올 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B98F67-52EE-45C3-8CC3-C12DF020F50F}"/>
              </a:ext>
            </a:extLst>
          </p:cNvPr>
          <p:cNvSpPr txBox="1"/>
          <p:nvPr/>
        </p:nvSpPr>
        <p:spPr>
          <a:xfrm>
            <a:off x="6940550" y="5511800"/>
            <a:ext cx="130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solidFill>
                  <a:srgbClr val="FF0000"/>
                </a:solidFill>
              </a:rPr>
              <a:t>먹을걸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2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B724E76-80B2-4A0B-BAC5-38AF4131364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4312CA-09B7-430D-AE9C-A1635B6D6394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2B59073D-73A3-4FB5-888F-CD90BFBB8227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 워크북 </a:t>
              </a:r>
              <a:r>
                <a:rPr lang="en-US" altLang="ko-KR" sz="2800" dirty="0">
                  <a:solidFill>
                    <a:schemeClr val="tx1"/>
                  </a:solidFill>
                </a:rPr>
                <a:t>P.44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DA84770-0D51-4A53-BDB6-A696B4BC3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3CE30BF-5987-49CF-8EC7-C6633863F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675" y="690562"/>
            <a:ext cx="7486650" cy="5476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88C48D-27E6-4F4B-8A94-EE78A3DD8C32}"/>
              </a:ext>
            </a:extLst>
          </p:cNvPr>
          <p:cNvSpPr txBox="1"/>
          <p:nvPr/>
        </p:nvSpPr>
        <p:spPr>
          <a:xfrm>
            <a:off x="5753100" y="161925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연락드릴걸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DF846D-77E6-4405-83CF-526C88DC37AC}"/>
              </a:ext>
            </a:extLst>
          </p:cNvPr>
          <p:cNvSpPr txBox="1"/>
          <p:nvPr/>
        </p:nvSpPr>
        <p:spPr>
          <a:xfrm>
            <a:off x="5143500" y="250147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공부할걸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6595AA-E863-43D5-A8F3-0BA4E44373BC}"/>
              </a:ext>
            </a:extLst>
          </p:cNvPr>
          <p:cNvSpPr txBox="1"/>
          <p:nvPr/>
        </p:nvSpPr>
        <p:spPr>
          <a:xfrm>
            <a:off x="4013200" y="386190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먹을걸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BE0ED2-1D58-4331-92F5-ED150A48D53F}"/>
              </a:ext>
            </a:extLst>
          </p:cNvPr>
          <p:cNvSpPr txBox="1"/>
          <p:nvPr/>
        </p:nvSpPr>
        <p:spPr>
          <a:xfrm>
            <a:off x="7321550" y="43909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올걸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93C6EE-87EE-42D0-93BE-8191F35CD937}"/>
              </a:ext>
            </a:extLst>
          </p:cNvPr>
          <p:cNvSpPr txBox="1"/>
          <p:nvPr/>
        </p:nvSpPr>
        <p:spPr>
          <a:xfrm>
            <a:off x="5334000" y="523875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FF0000"/>
                </a:solidFill>
              </a:rPr>
              <a:t>찍을걸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C582F75F-0944-4B65-B7BC-91A0ABB911F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D55D9E-6A93-47AA-85CF-348AB0119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38" y="1177252"/>
            <a:ext cx="11287125" cy="48196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FC1C3E9-F169-4207-B385-91CB4C03A9BF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9C9619A0-6B19-49A4-AE76-7D92FC141ECE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 워크북 </a:t>
              </a:r>
              <a:r>
                <a:rPr lang="en-US" altLang="ko-KR" sz="2800" dirty="0">
                  <a:solidFill>
                    <a:schemeClr val="tx1"/>
                  </a:solidFill>
                </a:rPr>
                <a:t>P.45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75EC9EA-963F-4177-9BF6-ECEB8F619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01C2AA1-8135-4350-AC73-BB6027949BF2}"/>
              </a:ext>
            </a:extLst>
          </p:cNvPr>
          <p:cNvSpPr txBox="1"/>
          <p:nvPr/>
        </p:nvSpPr>
        <p:spPr>
          <a:xfrm>
            <a:off x="7899400" y="2364883"/>
            <a:ext cx="221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못 먹게 생겼다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3F606E-D05C-4735-9E3E-939C0FCEAABB}"/>
              </a:ext>
            </a:extLst>
          </p:cNvPr>
          <p:cNvSpPr txBox="1"/>
          <p:nvPr/>
        </p:nvSpPr>
        <p:spPr>
          <a:xfrm>
            <a:off x="4819650" y="3144750"/>
            <a:ext cx="221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못 하게 생겼다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363787-AEA0-43FE-B3DA-2209E1195CFA}"/>
              </a:ext>
            </a:extLst>
          </p:cNvPr>
          <p:cNvSpPr txBox="1"/>
          <p:nvPr/>
        </p:nvSpPr>
        <p:spPr>
          <a:xfrm>
            <a:off x="5927725" y="3899358"/>
            <a:ext cx="221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못 가게 생겼다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41F2D1-6B75-4E44-9964-0635AAD9ADFF}"/>
              </a:ext>
            </a:extLst>
          </p:cNvPr>
          <p:cNvSpPr txBox="1"/>
          <p:nvPr/>
        </p:nvSpPr>
        <p:spPr>
          <a:xfrm>
            <a:off x="6096000" y="4738600"/>
            <a:ext cx="221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못 보내게 생겼다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1AB0AA-BB61-4E16-AD11-0AA0ADC90222}"/>
              </a:ext>
            </a:extLst>
          </p:cNvPr>
          <p:cNvSpPr txBox="1"/>
          <p:nvPr/>
        </p:nvSpPr>
        <p:spPr>
          <a:xfrm>
            <a:off x="7385050" y="5534689"/>
            <a:ext cx="221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못 보게 생겼다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04416C51-4E56-4ED7-82AE-3E86EE62988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492A86-AADF-4954-AA6B-05162CCE3376}"/>
              </a:ext>
            </a:extLst>
          </p:cNvPr>
          <p:cNvGrpSpPr/>
          <p:nvPr/>
        </p:nvGrpSpPr>
        <p:grpSpPr>
          <a:xfrm>
            <a:off x="98341" y="54181"/>
            <a:ext cx="6715209" cy="791040"/>
            <a:chOff x="98341" y="54181"/>
            <a:chExt cx="6715209" cy="791040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B90EA2C9-D34F-4AAA-8B00-D8B781D47597}"/>
                </a:ext>
              </a:extLst>
            </p:cNvPr>
            <p:cNvSpPr txBox="1">
              <a:spLocks/>
            </p:cNvSpPr>
            <p:nvPr/>
          </p:nvSpPr>
          <p:spPr>
            <a:xfrm>
              <a:off x="98341" y="129803"/>
              <a:ext cx="6715209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 </a:t>
              </a:r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 워크북 </a:t>
              </a:r>
              <a:r>
                <a:rPr lang="en-US" altLang="ko-KR" sz="2800" dirty="0">
                  <a:solidFill>
                    <a:schemeClr val="tx1"/>
                  </a:solidFill>
                </a:rPr>
                <a:t>P.45</a:t>
              </a:r>
              <a:endParaRPr lang="en-US" altLang="ko-KR" sz="2800" dirty="0"/>
            </a:p>
            <a:p>
              <a:pPr algn="ctr"/>
              <a:endParaRPr lang="en-US" altLang="ko-KR" sz="2800" dirty="0"/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D27B56D-2E49-4E9D-99F2-2EDD64D78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188" y="54181"/>
              <a:ext cx="571500" cy="79104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3415FB8-5F19-482A-908C-670FB7070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4" y="729994"/>
            <a:ext cx="8645525" cy="53463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D311CE-49FE-4CE3-9D57-F74988AA7D81}"/>
              </a:ext>
            </a:extLst>
          </p:cNvPr>
          <p:cNvSpPr txBox="1"/>
          <p:nvPr/>
        </p:nvSpPr>
        <p:spPr>
          <a:xfrm>
            <a:off x="4819650" y="1892300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혼나게 </a:t>
            </a:r>
            <a:r>
              <a:rPr lang="ko-KR" altLang="en-US" b="1" dirty="0" err="1">
                <a:solidFill>
                  <a:srgbClr val="FF0000"/>
                </a:solidFill>
              </a:rPr>
              <a:t>생겼어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2395B8-139F-4FAA-938A-4E3079C515C9}"/>
              </a:ext>
            </a:extLst>
          </p:cNvPr>
          <p:cNvSpPr txBox="1"/>
          <p:nvPr/>
        </p:nvSpPr>
        <p:spPr>
          <a:xfrm>
            <a:off x="2598695" y="2686050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못 가게 </a:t>
            </a:r>
            <a:r>
              <a:rPr lang="ko-KR" altLang="en-US" b="1" dirty="0" err="1">
                <a:solidFill>
                  <a:srgbClr val="FF0000"/>
                </a:solidFill>
              </a:rPr>
              <a:t>생겼어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AC5CF6-22AE-46A6-A899-90891DC97366}"/>
              </a:ext>
            </a:extLst>
          </p:cNvPr>
          <p:cNvSpPr txBox="1"/>
          <p:nvPr/>
        </p:nvSpPr>
        <p:spPr>
          <a:xfrm>
            <a:off x="5118100" y="3144750"/>
            <a:ext cx="208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못 바꾸게 </a:t>
            </a:r>
            <a:r>
              <a:rPr lang="ko-KR" altLang="en-US" b="1" dirty="0" err="1">
                <a:solidFill>
                  <a:srgbClr val="FF0000"/>
                </a:solidFill>
              </a:rPr>
              <a:t>생겼어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E56A18-4F7A-462F-9E26-3E7F64967A29}"/>
              </a:ext>
            </a:extLst>
          </p:cNvPr>
          <p:cNvSpPr txBox="1"/>
          <p:nvPr/>
        </p:nvSpPr>
        <p:spPr>
          <a:xfrm>
            <a:off x="2598695" y="4356379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내게 </a:t>
            </a:r>
            <a:r>
              <a:rPr lang="ko-KR" altLang="en-US" b="1" dirty="0" err="1">
                <a:solidFill>
                  <a:srgbClr val="FF0000"/>
                </a:solidFill>
              </a:rPr>
              <a:t>생겼어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636308-0654-4586-BA7C-68FE910B2126}"/>
              </a:ext>
            </a:extLst>
          </p:cNvPr>
          <p:cNvSpPr txBox="1"/>
          <p:nvPr/>
        </p:nvSpPr>
        <p:spPr>
          <a:xfrm>
            <a:off x="4089400" y="5627570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지게 </a:t>
            </a:r>
            <a:r>
              <a:rPr lang="ko-KR" altLang="en-US" b="1" dirty="0" err="1">
                <a:solidFill>
                  <a:srgbClr val="FF0000"/>
                </a:solidFill>
              </a:rPr>
              <a:t>생겼어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3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6E8F0B-0946-4C64-8444-18EA67A76820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다툼과 우정 </a:t>
            </a:r>
            <a:r>
              <a:rPr lang="en-US" altLang="ko-KR" sz="2400" dirty="0">
                <a:solidFill>
                  <a:schemeClr val="tx1"/>
                </a:solidFill>
              </a:rPr>
              <a:t>- </a:t>
            </a:r>
            <a:r>
              <a:rPr lang="ko-KR" altLang="en-US" sz="2400" dirty="0">
                <a:solidFill>
                  <a:schemeClr val="tx1"/>
                </a:solidFill>
              </a:rPr>
              <a:t>문화 </a:t>
            </a:r>
            <a:r>
              <a:rPr lang="en-US" altLang="ko-KR" sz="2400" dirty="0">
                <a:solidFill>
                  <a:schemeClr val="tx1"/>
                </a:solidFill>
              </a:rPr>
              <a:t>P.112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0D3875-6602-405F-ACB2-E4186B9ED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03" y="965274"/>
            <a:ext cx="2366282" cy="18919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38B544-66D4-46A9-8FD5-8A75863F6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708" y="1963615"/>
            <a:ext cx="7621209" cy="36339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EE6BEF-6588-4508-9913-10194DA12C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267" y="247657"/>
            <a:ext cx="2894225" cy="1435234"/>
          </a:xfrm>
          <a:prstGeom prst="rect">
            <a:avLst/>
          </a:prstGeom>
        </p:spPr>
      </p:pic>
      <p:pic>
        <p:nvPicPr>
          <p:cNvPr id="5" name="Online Media 4" title="￬ﾞﾬ￫ﾯﾸ￬ﾞﾈ￫ﾊﾔ ￬ﾗﾭ￬ﾂﾬ￬ﾝﾴ￬ﾕﾼ￪ﾸﾰ - ￬ﾣﾽ￫ﾧﾈ￪ﾳﾠ￬ﾚﾰ">
            <a:hlinkClick r:id="" action="ppaction://media"/>
            <a:extLst>
              <a:ext uri="{FF2B5EF4-FFF2-40B4-BE49-F238E27FC236}">
                <a16:creationId xmlns:a16="http://schemas.microsoft.com/office/drawing/2014/main" id="{06072AA7-A3F9-4349-B2B3-56C5799B04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44330" y="3254266"/>
            <a:ext cx="4006847" cy="22538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267730" y="5508117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https://www.youtube.com/watch?v=5slJ5RoJppE</a:t>
            </a:r>
          </a:p>
        </p:txBody>
      </p:sp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37034" y="940169"/>
            <a:ext cx="118076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1500" dirty="0"/>
              <a:t>재외동포를 위한 한국어 </a:t>
            </a:r>
            <a:r>
              <a:rPr lang="en-US" altLang="ko-KR" sz="1500" dirty="0"/>
              <a:t>5-1 (</a:t>
            </a:r>
            <a:r>
              <a:rPr lang="ko-KR" altLang="en-US" sz="1500" dirty="0"/>
              <a:t>영어권</a:t>
            </a:r>
            <a:r>
              <a:rPr lang="en-US" altLang="ko-KR" sz="1500" dirty="0"/>
              <a:t>)</a:t>
            </a:r>
            <a:endParaRPr lang="en-US" sz="1500" dirty="0"/>
          </a:p>
          <a:p>
            <a:pPr marL="342900" indent="-342900">
              <a:buAutoNum type="arabicPeriod"/>
            </a:pPr>
            <a:r>
              <a:rPr lang="en-US" sz="1500" dirty="0"/>
              <a:t>Study Korean</a:t>
            </a:r>
          </a:p>
          <a:p>
            <a:pPr marL="342900" indent="-342900">
              <a:buFontTx/>
              <a:buAutoNum type="arabicPeriod"/>
            </a:pPr>
            <a:r>
              <a:rPr lang="en-US" sz="1600" dirty="0">
                <a:hlinkClick r:id="rId3"/>
              </a:rPr>
              <a:t>http://clipart-library.com/cartoon-friendship-images.html</a:t>
            </a:r>
            <a:endParaRPr lang="en-US" sz="1600" dirty="0"/>
          </a:p>
          <a:p>
            <a:pPr marL="342900" indent="-342900">
              <a:buFontTx/>
              <a:buAutoNum type="arabicPeriod"/>
            </a:pPr>
            <a:r>
              <a:rPr lang="en-US" sz="1600" dirty="0">
                <a:hlinkClick r:id="rId4"/>
              </a:rPr>
              <a:t>http://picturebook-illust.com/san_kr/popup_gallery_viewer.asp?idx=1050226&amp;mem_id=kwakwang29&amp;mode=pre&amp;searchkeyword=&amp;searchvalue=&amp;searchnm=%</a:t>
            </a:r>
            <a:endParaRPr lang="en-US" sz="1600" dirty="0"/>
          </a:p>
          <a:p>
            <a:pPr marL="342900" indent="-342900">
              <a:buFontTx/>
              <a:buAutoNum type="arabicPeriod"/>
            </a:pPr>
            <a:r>
              <a:rPr lang="en-US" sz="1600" dirty="0">
                <a:hlinkClick r:id="rId5"/>
              </a:rPr>
              <a:t>http://www.newsin.co.kr/news/articleView.html?idxno=67101</a:t>
            </a:r>
            <a:endParaRPr lang="en-US" sz="1600" dirty="0"/>
          </a:p>
          <a:p>
            <a:pPr marL="342900" indent="-342900">
              <a:buFontTx/>
              <a:buAutoNum type="arabicPeriod"/>
            </a:pPr>
            <a:r>
              <a:rPr lang="en-US" sz="1600" dirty="0">
                <a:hlinkClick r:id="rId6"/>
              </a:rPr>
              <a:t>https://www.picuki.com/tag/%EC%9A%B0%EC%82%B0%EC%97%86%EC%9D%84%EB%95%8C</a:t>
            </a:r>
            <a:endParaRPr lang="en-US" sz="1600" dirty="0"/>
          </a:p>
          <a:p>
            <a:pPr marL="342900" indent="-342900">
              <a:buFontTx/>
              <a:buAutoNum type="arabicPeriod"/>
            </a:pPr>
            <a:r>
              <a:rPr lang="en-US" sz="1600" dirty="0">
                <a:hlinkClick r:id="rId7"/>
              </a:rPr>
              <a:t>https://www.mirror.co.uk/news/uk-news/top-10-things-to-do-in-a-blackout-416057</a:t>
            </a:r>
            <a:endParaRPr lang="en-US" sz="1600" dirty="0"/>
          </a:p>
          <a:p>
            <a:pPr marL="342900" indent="-342900">
              <a:buFontTx/>
              <a:buAutoNum type="arabicPeriod"/>
            </a:pPr>
            <a:r>
              <a:rPr lang="en-US" altLang="ko-KR" sz="1600" dirty="0"/>
              <a:t>https://www.clipart.email/clipart/kid-cartoon-tv-clipart-177822.html</a:t>
            </a:r>
          </a:p>
          <a:p>
            <a:pPr marL="342900" indent="-342900">
              <a:buFontTx/>
              <a:buAutoNum type="arabicPeriod"/>
            </a:pPr>
            <a:r>
              <a:rPr lang="en-US" altLang="ko-KR" sz="1600" dirty="0"/>
              <a:t>backbite ASL- Youtube.com</a:t>
            </a:r>
            <a:r>
              <a:rPr lang="ko-KR" altLang="en-US" sz="1600" dirty="0"/>
              <a:t> </a:t>
            </a:r>
            <a:endParaRPr lang="en-US" sz="1600" dirty="0"/>
          </a:p>
          <a:p>
            <a:pPr marL="342900" indent="-342900">
              <a:buFontTx/>
              <a:buAutoNum type="arabicPeriod"/>
            </a:pPr>
            <a:r>
              <a:rPr lang="en-US" altLang="ko-KR" sz="1600" dirty="0">
                <a:hlinkClick r:id="rId8"/>
              </a:rPr>
              <a:t>https://www.freepik.com/free-photos-vectors/quarrel</a:t>
            </a:r>
            <a:endParaRPr lang="en-US" altLang="ko-KR" sz="1600" dirty="0"/>
          </a:p>
          <a:p>
            <a:pPr marL="342900" indent="-342900">
              <a:buFontTx/>
              <a:buAutoNum type="arabicPeriod"/>
            </a:pPr>
            <a:r>
              <a:rPr lang="en-US" altLang="ko-KR" sz="1600" dirty="0"/>
              <a:t>https://www.dreamstime.com/illustration/broken-leg.html</a:t>
            </a:r>
          </a:p>
          <a:p>
            <a:pPr marL="342900" indent="-342900">
              <a:buFontTx/>
              <a:buAutoNum type="arabicPeriod"/>
            </a:pPr>
            <a:r>
              <a:rPr lang="en-US" altLang="ko-KR" sz="1600" dirty="0">
                <a:hlinkClick r:id="rId9"/>
              </a:rPr>
              <a:t>https://www.clipart.email/clipart/no-camping-clipart-208079.html</a:t>
            </a:r>
            <a:endParaRPr lang="en-US" altLang="ko-KR" sz="1600" dirty="0"/>
          </a:p>
          <a:p>
            <a:pPr marL="342900" indent="-342900">
              <a:buFontTx/>
              <a:buAutoNum type="arabicPeriod"/>
            </a:pPr>
            <a:r>
              <a:rPr lang="en-US" altLang="ko-KR" sz="1600" dirty="0">
                <a:hlinkClick r:id="rId10"/>
              </a:rPr>
              <a:t>https://www.freepik.com/free-photos-vectors/fever</a:t>
            </a:r>
            <a:endParaRPr lang="en-US" altLang="ko-KR" sz="1600" dirty="0"/>
          </a:p>
          <a:p>
            <a:pPr marL="342900" indent="-342900">
              <a:buFontTx/>
              <a:buAutoNum type="arabicPeriod"/>
            </a:pPr>
            <a:r>
              <a:rPr lang="en-US" altLang="ko-KR" sz="1600" dirty="0">
                <a:hlinkClick r:id="rId11"/>
              </a:rPr>
              <a:t>https://www.clipart.email/clipart/no-ice-cream-clipart-15248.html</a:t>
            </a:r>
            <a:endParaRPr lang="en-US" altLang="ko-KR" sz="1600" dirty="0"/>
          </a:p>
          <a:p>
            <a:pPr marL="342900" indent="-342900">
              <a:buFontTx/>
              <a:buAutoNum type="arabicPeriod"/>
            </a:pPr>
            <a:r>
              <a:rPr lang="en-US" sz="1600" dirty="0">
                <a:hlinkClick r:id="rId12"/>
              </a:rPr>
              <a:t>https://www.pinterest.ca/pin/290200769722910819/</a:t>
            </a: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46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Unit 11 </a:t>
            </a:r>
            <a:r>
              <a:rPr lang="ko-KR" altLang="en-US" sz="2800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다툼과 우정</a:t>
            </a:r>
            <a:br>
              <a:rPr lang="en-US" altLang="ko-KR" sz="2800" dirty="0">
                <a:hlinkClick r:id="rId2"/>
              </a:rPr>
            </a:br>
            <a:r>
              <a:rPr lang="ko-KR" altLang="en-US" sz="2800" dirty="0">
                <a:hlinkClick r:id="rId2"/>
              </a:rPr>
              <a:t> 어휘 </a:t>
            </a:r>
            <a:r>
              <a:rPr lang="en-US" altLang="ko-KR" sz="2800" dirty="0">
                <a:hlinkClick r:id="rId2"/>
              </a:rPr>
              <a:t>Vocabulary-</a:t>
            </a:r>
            <a:r>
              <a:rPr lang="en-US" altLang="ko-KR" sz="2800" dirty="0" err="1">
                <a:hlinkClick r:id="rId2"/>
              </a:rPr>
              <a:t>Falshcards</a:t>
            </a:r>
            <a:endParaRPr lang="en-US" sz="2800" dirty="0">
              <a:hlinkClick r:id="rId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93272" y="1116442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단짝</a:t>
            </a:r>
            <a:r>
              <a:rPr lang="en-US" altLang="ko-KR" dirty="0"/>
              <a:t>/best friend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031158" y="1128063"/>
            <a:ext cx="2516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잘못하다</a:t>
            </a:r>
            <a:r>
              <a:rPr lang="en-US" altLang="ko-KR" dirty="0"/>
              <a:t>/to do wrong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93272" y="1731805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진정한 친구</a:t>
            </a:r>
            <a:r>
              <a:rPr lang="en-US" altLang="ko-KR" dirty="0"/>
              <a:t>/true friend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031158" y="1742884"/>
            <a:ext cx="260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화해하다</a:t>
            </a:r>
            <a:r>
              <a:rPr lang="en-US" altLang="ko-KR" dirty="0"/>
              <a:t>/to reconcile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693272" y="2347168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다투다</a:t>
            </a:r>
            <a:r>
              <a:rPr lang="en-US" altLang="ko-KR" dirty="0"/>
              <a:t>/to quarrel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031158" y="2357705"/>
            <a:ext cx="33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후회하다</a:t>
            </a:r>
            <a:r>
              <a:rPr lang="en-US" altLang="ko-KR" dirty="0"/>
              <a:t>/to regret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93272" y="2962531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따지다</a:t>
            </a:r>
            <a:r>
              <a:rPr lang="en-US" altLang="ko-KR" dirty="0"/>
              <a:t>/to nitpick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031158" y="2972526"/>
            <a:ext cx="4848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오해를 풀다</a:t>
            </a:r>
            <a:r>
              <a:rPr lang="en-US" altLang="ko-KR" dirty="0"/>
              <a:t>/to resolve a misunderstanding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93272" y="3577894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변명하다</a:t>
            </a:r>
            <a:r>
              <a:rPr lang="en-US" altLang="ko-KR" dirty="0"/>
              <a:t>/to make excuse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031158" y="3587347"/>
            <a:ext cx="4912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우정이 깨지다</a:t>
            </a:r>
            <a:r>
              <a:rPr lang="en-US" altLang="ko-KR" dirty="0"/>
              <a:t>/to break friendship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93272" y="4193257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빼 놓다</a:t>
            </a:r>
            <a:r>
              <a:rPr lang="en-US" altLang="ko-KR" dirty="0"/>
              <a:t>/to leave out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93272" y="4808620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흉을 보다</a:t>
            </a:r>
            <a:r>
              <a:rPr lang="en-US" altLang="ko-KR" dirty="0"/>
              <a:t>/to backbite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84BE016-CE90-7B49-83F0-6F05C5D358F7}"/>
              </a:ext>
            </a:extLst>
          </p:cNvPr>
          <p:cNvSpPr txBox="1"/>
          <p:nvPr/>
        </p:nvSpPr>
        <p:spPr>
          <a:xfrm>
            <a:off x="693272" y="5423983"/>
            <a:ext cx="3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수군대다</a:t>
            </a:r>
            <a:r>
              <a:rPr lang="en-US" altLang="ko-KR" dirty="0"/>
              <a:t>/to talk in whispers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EB6D43-F77A-BB4C-B150-A68F6A87E93A}"/>
              </a:ext>
            </a:extLst>
          </p:cNvPr>
          <p:cNvSpPr txBox="1"/>
          <p:nvPr/>
        </p:nvSpPr>
        <p:spPr>
          <a:xfrm>
            <a:off x="4031158" y="5431812"/>
            <a:ext cx="486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속이 좁다</a:t>
            </a:r>
            <a:r>
              <a:rPr lang="en-US" altLang="ko-KR" dirty="0"/>
              <a:t>/to be narrow-minded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031158" y="4202168"/>
            <a:ext cx="4888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마음이 넓다</a:t>
            </a:r>
            <a:r>
              <a:rPr lang="en-US" altLang="ko-KR" dirty="0"/>
              <a:t>/to be generous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031158" y="4816989"/>
            <a:ext cx="4888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속이 깊다</a:t>
            </a:r>
            <a:r>
              <a:rPr lang="en-US" altLang="ko-KR" dirty="0"/>
              <a:t>/to be considerate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D45DA76D-99C2-0146-959F-9B7127FAB8C6}"/>
              </a:ext>
            </a:extLst>
          </p:cNvPr>
          <p:cNvSpPr txBox="1"/>
          <p:nvPr/>
        </p:nvSpPr>
        <p:spPr>
          <a:xfrm>
            <a:off x="0" y="6311355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E24043-1D86-46B8-AD99-726A2350C6BA}"/>
              </a:ext>
            </a:extLst>
          </p:cNvPr>
          <p:cNvSpPr/>
          <p:nvPr/>
        </p:nvSpPr>
        <p:spPr>
          <a:xfrm>
            <a:off x="8707718" y="1134595"/>
            <a:ext cx="34842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참을성이 없다</a:t>
            </a:r>
            <a:r>
              <a:rPr lang="en-US" altLang="ko-KR" dirty="0"/>
              <a:t>/to lack patience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042ECD-5ED7-437E-A542-1C4C3F336850}"/>
              </a:ext>
            </a:extLst>
          </p:cNvPr>
          <p:cNvSpPr/>
          <p:nvPr/>
        </p:nvSpPr>
        <p:spPr>
          <a:xfrm>
            <a:off x="8707718" y="1746736"/>
            <a:ext cx="3753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변덕스럽다</a:t>
            </a:r>
            <a:r>
              <a:rPr lang="en-US" altLang="ko-KR" dirty="0"/>
              <a:t>/to be unpredictable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229F08E-A3BD-46EB-9CBE-27123678F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854" y="24603"/>
            <a:ext cx="695325" cy="9906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196CA81-75F3-478B-B87F-2E41A4432703}"/>
              </a:ext>
            </a:extLst>
          </p:cNvPr>
          <p:cNvSpPr/>
          <p:nvPr/>
        </p:nvSpPr>
        <p:spPr>
          <a:xfrm>
            <a:off x="8707718" y="2358877"/>
            <a:ext cx="3753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실망</a:t>
            </a:r>
            <a:r>
              <a:rPr lang="en-US" altLang="ko-KR" dirty="0"/>
              <a:t>/disappointment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B39410-6D8B-4A38-A47A-8A068A20C0C1}"/>
              </a:ext>
            </a:extLst>
          </p:cNvPr>
          <p:cNvSpPr/>
          <p:nvPr/>
        </p:nvSpPr>
        <p:spPr>
          <a:xfrm>
            <a:off x="8707718" y="2971018"/>
            <a:ext cx="3753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참을성</a:t>
            </a:r>
            <a:r>
              <a:rPr lang="en-US" altLang="ko-KR" dirty="0"/>
              <a:t>/patience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3635D9F-1AF0-45DA-ACF0-FA2BA2BA4DB5}"/>
              </a:ext>
            </a:extLst>
          </p:cNvPr>
          <p:cNvSpPr/>
          <p:nvPr/>
        </p:nvSpPr>
        <p:spPr>
          <a:xfrm>
            <a:off x="8707718" y="3583159"/>
            <a:ext cx="3753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격언</a:t>
            </a:r>
            <a:r>
              <a:rPr lang="en-US" altLang="ko-KR" dirty="0"/>
              <a:t>/maxim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44" grpId="0"/>
      <p:bldP spid="49" grpId="0"/>
      <p:bldP spid="23" grpId="0"/>
      <p:bldP spid="27" grpId="0"/>
      <p:bldP spid="4" grpId="0"/>
      <p:bldP spid="5" grpId="0"/>
      <p:bldP spid="29" grpId="0"/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11  </a:t>
            </a:r>
            <a:r>
              <a:rPr lang="ko-KR" altLang="en-US" sz="2800" dirty="0"/>
              <a:t>다툼과 우정</a:t>
            </a:r>
            <a:br>
              <a:rPr lang="en-US" altLang="ko-KR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54" y="24603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27C559-F6E4-493A-A305-9ED7BF39C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771" y="1395101"/>
            <a:ext cx="10793186" cy="4643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7E569A-318B-42EC-A3B3-4459B971CE55}"/>
              </a:ext>
            </a:extLst>
          </p:cNvPr>
          <p:cNvSpPr txBox="1"/>
          <p:nvPr/>
        </p:nvSpPr>
        <p:spPr>
          <a:xfrm>
            <a:off x="4874079" y="3413459"/>
            <a:ext cx="221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다투었다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7B722D-5819-4348-9153-DA1296FFDFF5}"/>
              </a:ext>
            </a:extLst>
          </p:cNvPr>
          <p:cNvSpPr txBox="1"/>
          <p:nvPr/>
        </p:nvSpPr>
        <p:spPr>
          <a:xfrm>
            <a:off x="3540579" y="4079247"/>
            <a:ext cx="221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변명하지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B4E155-449B-432C-AF21-A25F0B4C976E}"/>
              </a:ext>
            </a:extLst>
          </p:cNvPr>
          <p:cNvSpPr txBox="1"/>
          <p:nvPr/>
        </p:nvSpPr>
        <p:spPr>
          <a:xfrm>
            <a:off x="3963914" y="4765417"/>
            <a:ext cx="221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화해하고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C21FCA-5464-40D6-8D7E-97AECB297DDC}"/>
              </a:ext>
            </a:extLst>
          </p:cNvPr>
          <p:cNvSpPr txBox="1"/>
          <p:nvPr/>
        </p:nvSpPr>
        <p:spPr>
          <a:xfrm>
            <a:off x="5900874" y="5424518"/>
            <a:ext cx="221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후회된다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11  </a:t>
            </a:r>
            <a:r>
              <a:rPr lang="ko-KR" altLang="en-US" sz="2800" dirty="0"/>
              <a:t>다툼과 우정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944" y="47341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E0F375-83A6-401A-9100-465D75C7C8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289" y="1128804"/>
            <a:ext cx="6969909" cy="49102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8362E2-960C-4461-B441-7A4887D19E06}"/>
              </a:ext>
            </a:extLst>
          </p:cNvPr>
          <p:cNvSpPr txBox="1"/>
          <p:nvPr/>
        </p:nvSpPr>
        <p:spPr>
          <a:xfrm>
            <a:off x="3233270" y="2690718"/>
            <a:ext cx="136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속이 깊다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D41D9B-89FA-4051-A61B-CCDF9B036270}"/>
              </a:ext>
            </a:extLst>
          </p:cNvPr>
          <p:cNvSpPr txBox="1"/>
          <p:nvPr/>
        </p:nvSpPr>
        <p:spPr>
          <a:xfrm>
            <a:off x="3189203" y="3400251"/>
            <a:ext cx="168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참을성이 없다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6DA4EA-802A-4FBC-87EB-99B4525EF148}"/>
              </a:ext>
            </a:extLst>
          </p:cNvPr>
          <p:cNvSpPr txBox="1"/>
          <p:nvPr/>
        </p:nvSpPr>
        <p:spPr>
          <a:xfrm>
            <a:off x="3233269" y="4141513"/>
            <a:ext cx="136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속이 좁다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D1C0F6-D1EE-43C5-A1DD-FB6D9E8EC265}"/>
              </a:ext>
            </a:extLst>
          </p:cNvPr>
          <p:cNvSpPr txBox="1"/>
          <p:nvPr/>
        </p:nvSpPr>
        <p:spPr>
          <a:xfrm>
            <a:off x="3233269" y="4893792"/>
            <a:ext cx="136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변덕스럽다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87C384-ACFF-40E8-B7CF-88E7472C25E6}"/>
              </a:ext>
            </a:extLst>
          </p:cNvPr>
          <p:cNvSpPr txBox="1"/>
          <p:nvPr/>
        </p:nvSpPr>
        <p:spPr>
          <a:xfrm>
            <a:off x="3233269" y="5580701"/>
            <a:ext cx="149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마음이 넓다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8308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P.105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다툼과 우정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13B045-DBEA-4D64-8B0A-F388270D9D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656" y="3801192"/>
            <a:ext cx="3050332" cy="20308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786210-DE18-4316-84D4-C1CCBEB837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016" y="907934"/>
            <a:ext cx="7134876" cy="5152181"/>
          </a:xfrm>
          <a:prstGeom prst="rect">
            <a:avLst/>
          </a:prstGeom>
        </p:spPr>
      </p:pic>
      <p:pic>
        <p:nvPicPr>
          <p:cNvPr id="3" name="019_11과대화">
            <a:hlinkClick r:id="" action="ppaction://media"/>
            <a:extLst>
              <a:ext uri="{FF2B5EF4-FFF2-40B4-BE49-F238E27FC236}">
                <a16:creationId xmlns:a16="http://schemas.microsoft.com/office/drawing/2014/main" id="{3AE18AA9-B33A-4B8C-BAB8-8ADFE5C55B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7204" y="180984"/>
            <a:ext cx="537435" cy="53743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423943" y="1679647"/>
            <a:ext cx="327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유진과 알렉스는 왜 다투게 되었나요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44A9993F-F072-4C06-A55D-D20102CC4FC5}"/>
              </a:ext>
            </a:extLst>
          </p:cNvPr>
          <p:cNvSpPr txBox="1"/>
          <p:nvPr/>
        </p:nvSpPr>
        <p:spPr>
          <a:xfrm>
            <a:off x="0" y="617538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EA4E3D-A5CF-413E-9B3E-3BA75F6F9A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198E8A1-71B9-4F58-9EDA-1851AEE00EB0}"/>
              </a:ext>
            </a:extLst>
          </p:cNvPr>
          <p:cNvSpPr/>
          <p:nvPr/>
        </p:nvSpPr>
        <p:spPr>
          <a:xfrm>
            <a:off x="1162681" y="2161860"/>
            <a:ext cx="5849738" cy="8780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E6E6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E6E6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56182" y="1252321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~(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으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ㄹ걸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E6E6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E6E6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50563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1.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어제 저녁에 조금만 </a:t>
            </a:r>
            <a:r>
              <a:rPr kumimoji="0" lang="ko-KR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먹을걸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아침까지 소화가 안 돼요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60342"/>
            <a:ext cx="10279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2.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조금만 일찍 </a:t>
            </a:r>
            <a:r>
              <a:rPr kumimoji="0" lang="ko-KR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일어날걸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아침에 학교 버스를 놓쳐서 지각을 했어요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3" y="4633913"/>
            <a:ext cx="100755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3. A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어제 </a:t>
            </a:r>
            <a:r>
              <a:rPr kumimoji="0" lang="ko-KR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친구랑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싸웠어요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내가 조금만 </a:t>
            </a:r>
            <a:r>
              <a:rPr kumimoji="0" lang="ko-KR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참을걸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자꾸 후회가 돼요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B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그러면 빨리 화해하면 되지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네가 먼저 미안하다고 </a:t>
            </a:r>
            <a:r>
              <a:rPr kumimoji="0" lang="ko-KR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말하렴</a:t>
            </a: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2002144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(Attached to a verb) This is used to express regret and disappointment at not taking action.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C4D8E54-480B-554A-9901-D8B275C9B366}"/>
              </a:ext>
            </a:extLst>
          </p:cNvPr>
          <p:cNvSpPr txBox="1">
            <a:spLocks/>
          </p:cNvSpPr>
          <p:nvPr/>
        </p:nvSpPr>
        <p:spPr>
          <a:xfrm>
            <a:off x="3209711" y="86290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Unit 11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다툼과 우정</a:t>
            </a:r>
            <a:b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</a:b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문법과 표현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1 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~(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으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)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j-cs"/>
              </a:rPr>
              <a:t>ㄹ걸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A56B6F17-362A-AF4A-AD60-FAA10255F46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837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4687" y="3450852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331" y="3470130"/>
            <a:ext cx="4495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갈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r>
              <a:rPr lang="ko-KR" altLang="en-US" sz="3200" dirty="0"/>
              <a:t> </a:t>
            </a:r>
            <a:r>
              <a:rPr lang="en-US" altLang="ko-KR" sz="3200" dirty="0"/>
              <a:t>(</a:t>
            </a:r>
            <a:r>
              <a:rPr lang="ko-KR" altLang="en-US" sz="3200" dirty="0"/>
              <a:t>받침</a:t>
            </a:r>
            <a:r>
              <a:rPr lang="en-US" altLang="ko-KR" sz="3200" dirty="0"/>
              <a:t>x + </a:t>
            </a:r>
            <a:r>
              <a:rPr lang="ko-KR" altLang="en-US" sz="3200" dirty="0"/>
              <a:t>ㄹ걸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4687" y="2680951"/>
            <a:ext cx="112633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먹다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330" y="2680951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먹</a:t>
            </a:r>
            <a:r>
              <a:rPr lang="ko-KR" altLang="en-US" sz="3200" dirty="0" err="1">
                <a:solidFill>
                  <a:srgbClr val="FF0000"/>
                </a:solidFill>
              </a:rPr>
              <a:t>을걸</a:t>
            </a:r>
            <a:r>
              <a:rPr lang="ko-KR" altLang="en-US" sz="3200" dirty="0"/>
              <a:t> </a:t>
            </a:r>
            <a:r>
              <a:rPr lang="en-US" altLang="ko-KR" sz="3200" dirty="0"/>
              <a:t>(</a:t>
            </a:r>
            <a:r>
              <a:rPr lang="ko-KR" altLang="en-US" sz="3200" dirty="0"/>
              <a:t>받침</a:t>
            </a:r>
            <a:r>
              <a:rPr lang="en-US" altLang="ko-KR" sz="3200" dirty="0"/>
              <a:t>o + </a:t>
            </a:r>
            <a:r>
              <a:rPr lang="ko-KR" altLang="en-US" sz="3200" dirty="0" err="1"/>
              <a:t>을걸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756" y="4220753"/>
            <a:ext cx="2283619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만들다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332" y="4253971"/>
            <a:ext cx="4681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만들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en-US" altLang="ko-KR" sz="3200" dirty="0"/>
              <a:t>(</a:t>
            </a:r>
            <a:r>
              <a:rPr lang="ko-KR" altLang="en-US" sz="3200" dirty="0" err="1"/>
              <a:t>ㄹ받침</a:t>
            </a:r>
            <a:r>
              <a:rPr lang="en-US" altLang="ko-KR" sz="3200" dirty="0"/>
              <a:t> + </a:t>
            </a:r>
            <a:r>
              <a:rPr lang="ko-KR" altLang="en-US" sz="3200" dirty="0"/>
              <a:t>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706" y="4992240"/>
            <a:ext cx="20867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일어나다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332" y="5043151"/>
            <a:ext cx="46815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일어날</a:t>
            </a:r>
            <a:r>
              <a:rPr lang="ko-KR" altLang="en-US" sz="3200" dirty="0" err="1">
                <a:solidFill>
                  <a:srgbClr val="FF0000"/>
                </a:solidFill>
              </a:rPr>
              <a:t>걸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en-US" altLang="ko-KR" sz="3200" dirty="0"/>
              <a:t>(</a:t>
            </a:r>
            <a:r>
              <a:rPr lang="ko-KR" altLang="en-US" sz="3200" dirty="0"/>
              <a:t>받침</a:t>
            </a:r>
            <a:r>
              <a:rPr lang="en-US" altLang="ko-KR" sz="3200" dirty="0"/>
              <a:t>x + </a:t>
            </a:r>
            <a:r>
              <a:rPr lang="ko-KR" altLang="en-US" sz="3200" dirty="0"/>
              <a:t>ㄹ걸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을걸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, -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ㄹ걸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Verb+</a:t>
            </a:r>
            <a:r>
              <a:rPr lang="en-US" altLang="ko-KR" sz="3000" dirty="0">
                <a:solidFill>
                  <a:srgbClr val="FF0000"/>
                </a:solidFill>
              </a:rPr>
              <a:t>  ~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ㄹ걸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4146931" y="290134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4146931" y="366334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4146931" y="450154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4146931" y="526354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3284071" y="2819884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DE1D7C8B-6BF5-4C15-90D4-374C7BBDED2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9AD1CB-C6B0-439D-AEEC-0172F51AD2DD}"/>
              </a:ext>
            </a:extLst>
          </p:cNvPr>
          <p:cNvGrpSpPr/>
          <p:nvPr/>
        </p:nvGrpSpPr>
        <p:grpSpPr>
          <a:xfrm>
            <a:off x="2943467" y="232238"/>
            <a:ext cx="6305066" cy="929824"/>
            <a:chOff x="2638755" y="232238"/>
            <a:chExt cx="6305066" cy="929824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9B296F79-EE16-7A41-8884-C47F209F10A6}"/>
                </a:ext>
              </a:extLst>
            </p:cNvPr>
            <p:cNvSpPr txBox="1">
              <a:spLocks/>
            </p:cNvSpPr>
            <p:nvPr/>
          </p:nvSpPr>
          <p:spPr>
            <a:xfrm>
              <a:off x="3248178" y="232238"/>
              <a:ext cx="569564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11 </a:t>
              </a:r>
              <a:r>
                <a:rPr lang="ko-KR" altLang="en-US" sz="2800" dirty="0">
                  <a:solidFill>
                    <a:schemeClr val="tx1"/>
                  </a:solidFill>
                </a:rPr>
                <a:t>다툼과 우정</a:t>
              </a:r>
              <a:br>
                <a:rPr lang="en-US" altLang="ko-KR" sz="2800" dirty="0">
                  <a:solidFill>
                    <a:schemeClr val="tx1"/>
                  </a:solidFill>
                </a:rPr>
              </a:b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ㄹ걸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6DE0DD-780D-4B64-9A85-4C99DD999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8755" y="232238"/>
              <a:ext cx="609423" cy="736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2122</Words>
  <Application>Microsoft Office PowerPoint</Application>
  <PresentationFormat>Widescreen</PresentationFormat>
  <Paragraphs>386</Paragraphs>
  <Slides>37</Slides>
  <Notes>18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Unit 11 다툼과 우정  어휘 Vocabulary-Falshcards</vt:lpstr>
      <vt:lpstr>Unit 11  다툼과 우정 어휘</vt:lpstr>
      <vt:lpstr>Unit 11  다툼과 우정 어휘</vt:lpstr>
      <vt:lpstr>대화를 따라해 봐요 P.105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P.108</vt:lpstr>
      <vt:lpstr>듣고 말해 봐요 P.108</vt:lpstr>
      <vt:lpstr> 읽고 써 봐요 P.110</vt:lpstr>
      <vt:lpstr> 읽고 써 봐요 P.110</vt:lpstr>
      <vt:lpstr> 읽고 써 봐요 P.110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71</cp:revision>
  <dcterms:created xsi:type="dcterms:W3CDTF">2020-04-21T13:14:04Z</dcterms:created>
  <dcterms:modified xsi:type="dcterms:W3CDTF">2020-06-29T22:43:11Z</dcterms:modified>
</cp:coreProperties>
</file>